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08" r:id="rId2"/>
    <p:sldId id="260" r:id="rId3"/>
    <p:sldId id="1117" r:id="rId4"/>
    <p:sldId id="307" r:id="rId5"/>
    <p:sldId id="1089" r:id="rId6"/>
    <p:sldId id="309" r:id="rId7"/>
    <p:sldId id="1080" r:id="rId8"/>
    <p:sldId id="259" r:id="rId9"/>
    <p:sldId id="1091" r:id="rId10"/>
    <p:sldId id="265" r:id="rId11"/>
    <p:sldId id="1094" r:id="rId12"/>
    <p:sldId id="1093" r:id="rId13"/>
    <p:sldId id="1115" r:id="rId14"/>
    <p:sldId id="599" r:id="rId15"/>
    <p:sldId id="261" r:id="rId16"/>
    <p:sldId id="111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pos="336" userDrawn="1">
          <p15:clr>
            <a:srgbClr val="A4A3A4"/>
          </p15:clr>
        </p15:guide>
        <p15:guide id="4" pos="7344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3648" userDrawn="1">
          <p15:clr>
            <a:srgbClr val="A4A3A4"/>
          </p15:clr>
        </p15:guide>
        <p15:guide id="7" orient="horz" pos="336" userDrawn="1">
          <p15:clr>
            <a:srgbClr val="A4A3A4"/>
          </p15:clr>
        </p15:guide>
        <p15:guide id="8" orient="horz" pos="39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 P" initials="TP" lastIdx="1" clrIdx="0">
    <p:extLst>
      <p:ext uri="{19B8F6BF-5375-455C-9EA6-DF929625EA0E}">
        <p15:presenceInfo xmlns:p15="http://schemas.microsoft.com/office/powerpoint/2012/main" userId="d53a914b860ebe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9BBE"/>
    <a:srgbClr val="24B38A"/>
    <a:srgbClr val="1C9ABE"/>
    <a:srgbClr val="24B38C"/>
    <a:srgbClr val="24B387"/>
    <a:srgbClr val="1D9DBE"/>
    <a:srgbClr val="22AFA7"/>
    <a:srgbClr val="22ACA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51" autoAdjust="0"/>
    <p:restoredTop sz="94660"/>
  </p:normalViewPr>
  <p:slideViewPr>
    <p:cSldViewPr snapToGrid="0">
      <p:cViewPr varScale="1">
        <p:scale>
          <a:sx n="78" d="100"/>
          <a:sy n="78" d="100"/>
        </p:scale>
        <p:origin x="802" y="62"/>
      </p:cViewPr>
      <p:guideLst>
        <p:guide orient="horz" pos="2136"/>
        <p:guide pos="3816"/>
        <p:guide pos="336"/>
        <p:guide pos="7344"/>
        <p:guide orient="horz" pos="648"/>
        <p:guide orient="horz" pos="3648"/>
        <p:guide orient="horz" pos="336"/>
        <p:guide orient="horz" pos="39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FFFFFF">
                  <a:alpha val="29804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77C-D740-A1E3-69A9360EF0E3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7C-D740-A1E3-69A9360EF0E3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883-A543-83DD-59160221B9B4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883-A543-83DD-59160221B9B4}"/>
              </c:ext>
            </c:extLst>
          </c:dPt>
          <c:cat>
            <c:strRef>
              <c:f>Sheet1!$A$2:$A$5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7C-D740-A1E3-69A9360EF0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6218018855198665E-2"/>
          <c:y val="0.12482208077703978"/>
          <c:w val="0.92385965206289433"/>
          <c:h val="0.75087347010953653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One</c:v>
                </c:pt>
              </c:strCache>
            </c:strRef>
          </c:tx>
          <c:spPr>
            <a:solidFill>
              <a:srgbClr val="1C9BBE"/>
            </a:solidFill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A8EF-4981-90F9-EECDEBA129D5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1-A8EF-4981-90F9-EECDEBA129D5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2-A8EF-4981-90F9-EECDEBA129D5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3-A8EF-4981-90F9-EECDEBA129D5}"/>
              </c:ext>
            </c:extLst>
          </c:dPt>
          <c:dPt>
            <c:idx val="4"/>
            <c:bubble3D val="0"/>
            <c:extLst>
              <c:ext xmlns:c16="http://schemas.microsoft.com/office/drawing/2014/chart" uri="{C3380CC4-5D6E-409C-BE32-E72D297353CC}">
                <c16:uniqueId val="{00000004-A8EF-4981-90F9-EECDEBA129D5}"/>
              </c:ext>
            </c:extLst>
          </c:dPt>
          <c:dPt>
            <c:idx val="5"/>
            <c:bubble3D val="0"/>
            <c:extLst>
              <c:ext xmlns:c16="http://schemas.microsoft.com/office/drawing/2014/chart" uri="{C3380CC4-5D6E-409C-BE32-E72D297353CC}">
                <c16:uniqueId val="{00000005-A8EF-4981-90F9-EECDEBA129D5}"/>
              </c:ext>
            </c:extLst>
          </c:dPt>
          <c:dPt>
            <c:idx val="6"/>
            <c:bubble3D val="0"/>
            <c:extLst>
              <c:ext xmlns:c16="http://schemas.microsoft.com/office/drawing/2014/chart" uri="{C3380CC4-5D6E-409C-BE32-E72D297353CC}">
                <c16:uniqueId val="{00000006-A8EF-4981-90F9-EECDEBA129D5}"/>
              </c:ext>
            </c:extLst>
          </c:dPt>
          <c:dPt>
            <c:idx val="7"/>
            <c:bubble3D val="0"/>
            <c:extLst>
              <c:ext xmlns:c16="http://schemas.microsoft.com/office/drawing/2014/chart" uri="{C3380CC4-5D6E-409C-BE32-E72D297353CC}">
                <c16:uniqueId val="{00000007-A8EF-4981-90F9-EECDEBA129D5}"/>
              </c:ext>
            </c:extLst>
          </c:dPt>
          <c:dPt>
            <c:idx val="8"/>
            <c:bubble3D val="0"/>
            <c:extLst>
              <c:ext xmlns:c16="http://schemas.microsoft.com/office/drawing/2014/chart" uri="{C3380CC4-5D6E-409C-BE32-E72D297353CC}">
                <c16:uniqueId val="{00000008-A8EF-4981-90F9-EECDEBA129D5}"/>
              </c:ext>
            </c:extLst>
          </c:dPt>
          <c:dPt>
            <c:idx val="9"/>
            <c:bubble3D val="0"/>
            <c:extLst>
              <c:ext xmlns:c16="http://schemas.microsoft.com/office/drawing/2014/chart" uri="{C3380CC4-5D6E-409C-BE32-E72D297353CC}">
                <c16:uniqueId val="{00000009-A8EF-4981-90F9-EECDEBA129D5}"/>
              </c:ext>
            </c:extLst>
          </c:dPt>
          <c:dPt>
            <c:idx val="10"/>
            <c:bubble3D val="0"/>
            <c:extLst>
              <c:ext xmlns:c16="http://schemas.microsoft.com/office/drawing/2014/chart" uri="{C3380CC4-5D6E-409C-BE32-E72D297353CC}">
                <c16:uniqueId val="{0000000A-A8EF-4981-90F9-EECDEBA129D5}"/>
              </c:ext>
            </c:extLst>
          </c:dPt>
          <c:dPt>
            <c:idx val="11"/>
            <c:bubble3D val="0"/>
            <c:extLst>
              <c:ext xmlns:c16="http://schemas.microsoft.com/office/drawing/2014/chart" uri="{C3380CC4-5D6E-409C-BE32-E72D297353CC}">
                <c16:uniqueId val="{0000000B-A8EF-4981-90F9-EECDEBA129D5}"/>
              </c:ext>
            </c:extLst>
          </c:dPt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40</c:v>
                </c:pt>
                <c:pt idx="1">
                  <c:v>80</c:v>
                </c:pt>
                <c:pt idx="2">
                  <c:v>60</c:v>
                </c:pt>
                <c:pt idx="3">
                  <c:v>70</c:v>
                </c:pt>
                <c:pt idx="4">
                  <c:v>190</c:v>
                </c:pt>
                <c:pt idx="5">
                  <c:v>150</c:v>
                </c:pt>
                <c:pt idx="6">
                  <c:v>145</c:v>
                </c:pt>
                <c:pt idx="7">
                  <c:v>195</c:v>
                </c:pt>
                <c:pt idx="8">
                  <c:v>185</c:v>
                </c:pt>
                <c:pt idx="9">
                  <c:v>320</c:v>
                </c:pt>
                <c:pt idx="10">
                  <c:v>405</c:v>
                </c:pt>
                <c:pt idx="11">
                  <c:v>574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A8EF-4981-90F9-EECDEBA129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Two</c:v>
                </c:pt>
              </c:strCache>
            </c:strRef>
          </c:tx>
          <c:spPr>
            <a:solidFill>
              <a:srgbClr val="24B38A"/>
            </a:solidFill>
            <a:ln>
              <a:noFill/>
            </a:ln>
          </c:spP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20</c:v>
                </c:pt>
                <c:pt idx="1">
                  <c:v>40</c:v>
                </c:pt>
                <c:pt idx="2">
                  <c:v>20</c:v>
                </c:pt>
                <c:pt idx="3">
                  <c:v>10</c:v>
                </c:pt>
                <c:pt idx="4">
                  <c:v>20</c:v>
                </c:pt>
                <c:pt idx="5">
                  <c:v>80</c:v>
                </c:pt>
                <c:pt idx="6">
                  <c:v>60</c:v>
                </c:pt>
                <c:pt idx="7">
                  <c:v>60</c:v>
                </c:pt>
                <c:pt idx="8">
                  <c:v>90</c:v>
                </c:pt>
                <c:pt idx="9">
                  <c:v>70</c:v>
                </c:pt>
                <c:pt idx="10">
                  <c:v>180</c:v>
                </c:pt>
                <c:pt idx="11">
                  <c:v>229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A8EF-4981-90F9-EECDEBA129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742504656"/>
        <c:axId val="-742501392"/>
      </c:areaChart>
      <c:catAx>
        <c:axId val="-742504656"/>
        <c:scaling>
          <c:orientation val="minMax"/>
        </c:scaling>
        <c:delete val="0"/>
        <c:axPos val="b"/>
        <c:majorGridlines>
          <c:spPr>
            <a:ln w="12700">
              <a:solidFill>
                <a:schemeClr val="tx1">
                  <a:lumMod val="20000"/>
                  <a:lumOff val="80000"/>
                </a:schemeClr>
              </a:solidFill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>
            <a:noFill/>
          </a:ln>
        </c:spPr>
        <c:txPr>
          <a:bodyPr/>
          <a:lstStyle/>
          <a:p>
            <a: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pPr>
            <a:endParaRPr lang="ko-KR"/>
          </a:p>
        </c:txPr>
        <c:crossAx val="-742501392"/>
        <c:crosses val="autoZero"/>
        <c:auto val="1"/>
        <c:lblAlgn val="ctr"/>
        <c:lblOffset val="100"/>
        <c:noMultiLvlLbl val="0"/>
      </c:catAx>
      <c:valAx>
        <c:axId val="-742501392"/>
        <c:scaling>
          <c:orientation val="minMax"/>
          <c:max val="600"/>
        </c:scaling>
        <c:delete val="0"/>
        <c:axPos val="l"/>
        <c:majorGridlines>
          <c:spPr>
            <a:ln w="12700">
              <a:solidFill>
                <a:schemeClr val="tx1">
                  <a:lumMod val="20000"/>
                  <a:lumOff val="80000"/>
                </a:schemeClr>
              </a:solidFill>
            </a:ln>
          </c:spPr>
        </c:majorGridlines>
        <c:numFmt formatCode="0&quot;%&quot;" sourceLinked="0"/>
        <c:majorTickMark val="out"/>
        <c:minorTickMark val="none"/>
        <c:tickLblPos val="nextTo"/>
        <c:spPr>
          <a:ln w="19050">
            <a:noFill/>
          </a:ln>
        </c:spPr>
        <c:txPr>
          <a:bodyPr/>
          <a:lstStyle/>
          <a:p>
            <a:pPr>
              <a:defRPr sz="105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pPr>
            <a:endParaRPr lang="ko-KR"/>
          </a:p>
        </c:txPr>
        <c:crossAx val="-742504656"/>
        <c:crosses val="autoZero"/>
        <c:crossBetween val="midCat"/>
      </c:valAx>
      <c:spPr>
        <a:ln w="19050">
          <a:noFill/>
        </a:ln>
      </c:spPr>
    </c:plotArea>
    <c:plotVisOnly val="1"/>
    <c:dispBlanksAs val="gap"/>
    <c:showDLblsOverMax val="0"/>
  </c:chart>
  <c:txPr>
    <a:bodyPr/>
    <a:lstStyle/>
    <a:p>
      <a:pPr>
        <a:defRPr sz="1200">
          <a:solidFill>
            <a:schemeClr val="tx1"/>
          </a:solidFill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B2-1949-83DB-0E0CF2E04F26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7B2-1949-83DB-0E0CF2E04F26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7B2-1949-83DB-0E0CF2E04F26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7B2-1949-83DB-0E0CF2E04F2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8.5</c:v>
                </c:pt>
                <c:pt idx="1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7B2-1949-83DB-0E0CF2E04F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FFFFFF">
                  <a:alpha val="29804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77C-D740-A1E3-69A9360EF0E3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7C-D740-A1E3-69A9360EF0E3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883-A543-83DD-59160221B9B4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883-A543-83DD-59160221B9B4}"/>
              </c:ext>
            </c:extLst>
          </c:dPt>
          <c:cat>
            <c:strRef>
              <c:f>Sheet1!$A$2:$A$5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7C-D740-A1E3-69A9360EF0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B2-1949-83DB-0E0CF2E04F26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7B2-1949-83DB-0E0CF2E04F26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7B2-1949-83DB-0E0CF2E04F26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7B2-1949-83DB-0E0CF2E04F2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7B2-1949-83DB-0E0CF2E04F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FFFFFF">
                  <a:alpha val="29804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77C-D740-A1E3-69A9360EF0E3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7C-D740-A1E3-69A9360EF0E3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883-A543-83DD-59160221B9B4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883-A543-83DD-59160221B9B4}"/>
              </c:ext>
            </c:extLst>
          </c:dPt>
          <c:cat>
            <c:strRef>
              <c:f>Sheet1!$A$2:$A$5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7C-D740-A1E3-69A9360EF0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B2-1949-83DB-0E0CF2E04F26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7B2-1949-83DB-0E0CF2E04F26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7B2-1949-83DB-0E0CF2E04F26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7B2-1949-83DB-0E0CF2E04F2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7B2-1949-83DB-0E0CF2E04F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FFFFFF">
                  <a:alpha val="29804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77C-D740-A1E3-69A9360EF0E3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7C-D740-A1E3-69A9360EF0E3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883-A543-83DD-59160221B9B4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883-A543-83DD-59160221B9B4}"/>
              </c:ext>
            </c:extLst>
          </c:dPt>
          <c:cat>
            <c:strRef>
              <c:f>Sheet1!$A$2:$A$5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7C-D740-A1E3-69A9360EF0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B2-1949-83DB-0E0CF2E04F26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7B2-1949-83DB-0E0CF2E04F26}"/>
              </c:ext>
            </c:extLst>
          </c:dPt>
          <c:dPt>
            <c:idx val="2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7B2-1949-83DB-0E0CF2E04F26}"/>
              </c:ext>
            </c:extLst>
          </c:dPt>
          <c:dPt>
            <c:idx val="3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7B2-1949-83DB-0E0CF2E04F2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5.0999999999999996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7B2-1949-83DB-0E0CF2E04F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91-477C-85C7-D816D3D5A16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24B38C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491-477C-85C7-D816D3D5A16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491-477C-85C7-D816D3D5A1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28351120"/>
        <c:axId val="928356040"/>
      </c:barChart>
      <c:catAx>
        <c:axId val="928351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+mn-cs"/>
              </a:defRPr>
            </a:pPr>
            <a:endParaRPr lang="ko-KR"/>
          </a:p>
        </c:txPr>
        <c:crossAx val="928356040"/>
        <c:crosses val="autoZero"/>
        <c:auto val="1"/>
        <c:lblAlgn val="ctr"/>
        <c:lblOffset val="100"/>
        <c:noMultiLvlLbl val="0"/>
      </c:catAx>
      <c:valAx>
        <c:axId val="928356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ko-KR"/>
          </a:p>
        </c:txPr>
        <c:crossAx val="928351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6A5A1-B655-4C12-AB19-C8588567E4F5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EF5E1A-74EA-43E6-834C-CEE151D260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0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88CB8-6F81-C240-87A7-4CBAFE3B333C}" type="slidenum">
              <a:rPr lang="en-TL"/>
              <a:t>2</a:t>
            </a:fld>
            <a:endParaRPr lang="en-TL"/>
          </a:p>
        </p:txBody>
      </p:sp>
    </p:spTree>
    <p:extLst>
      <p:ext uri="{BB962C8B-B14F-4D97-AF65-F5344CB8AC3E}">
        <p14:creationId xmlns:p14="http://schemas.microsoft.com/office/powerpoint/2010/main" val="3323180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88CB8-6F81-C240-87A7-4CBAFE3B333C}" type="slidenum">
              <a:rPr lang="en-TL"/>
              <a:t>4</a:t>
            </a:fld>
            <a:endParaRPr lang="en-TL"/>
          </a:p>
        </p:txBody>
      </p:sp>
    </p:spTree>
    <p:extLst>
      <p:ext uri="{BB962C8B-B14F-4D97-AF65-F5344CB8AC3E}">
        <p14:creationId xmlns:p14="http://schemas.microsoft.com/office/powerpoint/2010/main" val="4215294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288CB8-6F81-C240-87A7-4CBAFE3B333C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3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456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55277D81-029B-EB44-B06E-A62367A3E1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6754512" cy="6857999"/>
          </a:xfrm>
          <a:prstGeom prst="rect">
            <a:avLst/>
          </a:prstGeom>
          <a:pattFill prst="pct5">
            <a:fgClr>
              <a:srgbClr val="FF0000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173096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A6B37D1-88CC-4AC3-AFA2-1A7ABD7BD6D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55381" y="1792087"/>
            <a:ext cx="3881238" cy="2437013"/>
          </a:xfrm>
          <a:custGeom>
            <a:avLst/>
            <a:gdLst>
              <a:gd name="connsiteX0" fmla="*/ 0 w 2790825"/>
              <a:gd name="connsiteY0" fmla="*/ 0 h 2790825"/>
              <a:gd name="connsiteX1" fmla="*/ 2790825 w 2790825"/>
              <a:gd name="connsiteY1" fmla="*/ 0 h 2790825"/>
              <a:gd name="connsiteX2" fmla="*/ 2790825 w 2790825"/>
              <a:gd name="connsiteY2" fmla="*/ 2790825 h 2790825"/>
              <a:gd name="connsiteX3" fmla="*/ 0 w 2790825"/>
              <a:gd name="connsiteY3" fmla="*/ 2790825 h 279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0825" h="2790825">
                <a:moveTo>
                  <a:pt x="0" y="0"/>
                </a:moveTo>
                <a:lnTo>
                  <a:pt x="2790825" y="0"/>
                </a:lnTo>
                <a:lnTo>
                  <a:pt x="2790825" y="2790825"/>
                </a:lnTo>
                <a:lnTo>
                  <a:pt x="0" y="2790825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0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5D83619-011C-4685-A63A-3AAA5F35CA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35040" y="1486698"/>
            <a:ext cx="4587240" cy="2650963"/>
          </a:xfrm>
          <a:custGeom>
            <a:avLst/>
            <a:gdLst>
              <a:gd name="connsiteX0" fmla="*/ 0 w 4587240"/>
              <a:gd name="connsiteY0" fmla="*/ 0 h 2650963"/>
              <a:gd name="connsiteX1" fmla="*/ 4587240 w 4587240"/>
              <a:gd name="connsiteY1" fmla="*/ 0 h 2650963"/>
              <a:gd name="connsiteX2" fmla="*/ 4587240 w 4587240"/>
              <a:gd name="connsiteY2" fmla="*/ 2650963 h 2650963"/>
              <a:gd name="connsiteX3" fmla="*/ 0 w 4587240"/>
              <a:gd name="connsiteY3" fmla="*/ 2650963 h 26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240" h="2650963">
                <a:moveTo>
                  <a:pt x="0" y="0"/>
                </a:moveTo>
                <a:lnTo>
                  <a:pt x="4587240" y="0"/>
                </a:lnTo>
                <a:lnTo>
                  <a:pt x="4587240" y="2650963"/>
                </a:lnTo>
                <a:lnTo>
                  <a:pt x="0" y="2650963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11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E71C129-FA51-AC4A-AECE-D3DD374A345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48240" y="-13201"/>
            <a:ext cx="6143759" cy="6871200"/>
          </a:xfrm>
          <a:custGeom>
            <a:avLst/>
            <a:gdLst>
              <a:gd name="connsiteX0" fmla="*/ 4080950 w 6143759"/>
              <a:gd name="connsiteY0" fmla="*/ 13201 h 6871200"/>
              <a:gd name="connsiteX1" fmla="*/ 2369712 w 6143759"/>
              <a:gd name="connsiteY1" fmla="*/ 2721082 h 6871200"/>
              <a:gd name="connsiteX2" fmla="*/ 463639 w 6143759"/>
              <a:gd name="connsiteY2" fmla="*/ 26080 h 6871200"/>
              <a:gd name="connsiteX3" fmla="*/ 4275785 w 6143759"/>
              <a:gd name="connsiteY3" fmla="*/ 0 h 6871200"/>
              <a:gd name="connsiteX4" fmla="*/ 6143759 w 6143759"/>
              <a:gd name="connsiteY4" fmla="*/ 0 h 6871200"/>
              <a:gd name="connsiteX5" fmla="*/ 6143759 w 6143759"/>
              <a:gd name="connsiteY5" fmla="*/ 6871200 h 6871200"/>
              <a:gd name="connsiteX6" fmla="*/ 0 w 6143759"/>
              <a:gd name="connsiteY6" fmla="*/ 6871200 h 687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43759" h="6871200">
                <a:moveTo>
                  <a:pt x="4080950" y="13201"/>
                </a:moveTo>
                <a:lnTo>
                  <a:pt x="2369712" y="2721082"/>
                </a:lnTo>
                <a:lnTo>
                  <a:pt x="463639" y="26080"/>
                </a:lnTo>
                <a:close/>
                <a:moveTo>
                  <a:pt x="4275785" y="0"/>
                </a:moveTo>
                <a:lnTo>
                  <a:pt x="6143759" y="0"/>
                </a:lnTo>
                <a:lnTo>
                  <a:pt x="6143759" y="6871200"/>
                </a:lnTo>
                <a:lnTo>
                  <a:pt x="0" y="6871200"/>
                </a:lnTo>
                <a:close/>
              </a:path>
            </a:pathLst>
          </a:custGeom>
          <a:pattFill prst="pct5">
            <a:fgClr>
              <a:srgbClr val="FF0000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31215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129705" y="1561654"/>
            <a:ext cx="3734690" cy="3734691"/>
          </a:xfrm>
          <a:custGeom>
            <a:avLst/>
            <a:gdLst>
              <a:gd name="connsiteX0" fmla="*/ 1366991 w 3734690"/>
              <a:gd name="connsiteY0" fmla="*/ 0 h 3734691"/>
              <a:gd name="connsiteX1" fmla="*/ 3734690 w 3734690"/>
              <a:gd name="connsiteY1" fmla="*/ 1366992 h 3734691"/>
              <a:gd name="connsiteX2" fmla="*/ 2367698 w 3734690"/>
              <a:gd name="connsiteY2" fmla="*/ 3734691 h 3734691"/>
              <a:gd name="connsiteX3" fmla="*/ 0 w 3734690"/>
              <a:gd name="connsiteY3" fmla="*/ 2367699 h 373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4690" h="3734691">
                <a:moveTo>
                  <a:pt x="1366991" y="0"/>
                </a:moveTo>
                <a:lnTo>
                  <a:pt x="3734690" y="1366992"/>
                </a:lnTo>
                <a:lnTo>
                  <a:pt x="2367698" y="3734691"/>
                </a:lnTo>
                <a:lnTo>
                  <a:pt x="0" y="2367699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algn="ctr">
              <a:defRPr sz="11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15571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959600" y="0"/>
            <a:ext cx="5232400" cy="6858000"/>
          </a:xfrm>
          <a:custGeom>
            <a:avLst/>
            <a:gdLst>
              <a:gd name="connsiteX0" fmla="*/ 0 w 5232400"/>
              <a:gd name="connsiteY0" fmla="*/ 0 h 6858000"/>
              <a:gd name="connsiteX1" fmla="*/ 5232400 w 5232400"/>
              <a:gd name="connsiteY1" fmla="*/ 0 h 6858000"/>
              <a:gd name="connsiteX2" fmla="*/ 5232400 w 5232400"/>
              <a:gd name="connsiteY2" fmla="*/ 6858000 h 6858000"/>
              <a:gd name="connsiteX3" fmla="*/ 0 w 5232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2400" h="6858000">
                <a:moveTo>
                  <a:pt x="0" y="0"/>
                </a:moveTo>
                <a:lnTo>
                  <a:pt x="5232400" y="0"/>
                </a:lnTo>
                <a:lnTo>
                  <a:pt x="5232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3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1E4737-5FAC-4841-BCA8-EE4DD59D9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974F0E-C4BC-4D7A-8156-EE164F7FAE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CA2504-59A3-4964-AF09-550F86EF2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44B7-6A72-4F14-BAA6-6703BE2D6DFE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5D2A4-0ABC-4D53-8169-332A154C7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39347A-8529-4D48-B84D-BD2E4FC0F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0B556-C3D8-4F08-A886-22B58E21F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472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B4C5ABF-FC55-41FF-A241-C263DD6316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400" y="0"/>
            <a:ext cx="4367307" cy="6858000"/>
          </a:xfrm>
          <a:custGeom>
            <a:avLst/>
            <a:gdLst>
              <a:gd name="connsiteX0" fmla="*/ 0 w 4367307"/>
              <a:gd name="connsiteY0" fmla="*/ 0 h 6858000"/>
              <a:gd name="connsiteX1" fmla="*/ 4367307 w 4367307"/>
              <a:gd name="connsiteY1" fmla="*/ 0 h 6858000"/>
              <a:gd name="connsiteX2" fmla="*/ 4367307 w 4367307"/>
              <a:gd name="connsiteY2" fmla="*/ 6858000 h 6858000"/>
              <a:gd name="connsiteX3" fmla="*/ 0 w 436730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7307" h="6858000">
                <a:moveTo>
                  <a:pt x="0" y="0"/>
                </a:moveTo>
                <a:lnTo>
                  <a:pt x="4367307" y="0"/>
                </a:lnTo>
                <a:lnTo>
                  <a:pt x="436730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8D9CC7-5D1D-4B73-A33C-F3D750CA52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7574" y="710894"/>
            <a:ext cx="4438345" cy="6147106"/>
          </a:xfrm>
          <a:custGeom>
            <a:avLst/>
            <a:gdLst>
              <a:gd name="connsiteX0" fmla="*/ 0 w 4438345"/>
              <a:gd name="connsiteY0" fmla="*/ 0 h 6147106"/>
              <a:gd name="connsiteX1" fmla="*/ 4438345 w 4438345"/>
              <a:gd name="connsiteY1" fmla="*/ 0 h 6147106"/>
              <a:gd name="connsiteX2" fmla="*/ 4438345 w 4438345"/>
              <a:gd name="connsiteY2" fmla="*/ 6147106 h 6147106"/>
              <a:gd name="connsiteX3" fmla="*/ 0 w 4438345"/>
              <a:gd name="connsiteY3" fmla="*/ 6147106 h 6147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38345" h="6147106">
                <a:moveTo>
                  <a:pt x="0" y="0"/>
                </a:moveTo>
                <a:lnTo>
                  <a:pt x="4438345" y="0"/>
                </a:lnTo>
                <a:lnTo>
                  <a:pt x="4438345" y="6147106"/>
                </a:lnTo>
                <a:lnTo>
                  <a:pt x="0" y="61471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10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3058075-9852-41D1-8537-86FCD52956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5928" y="214074"/>
            <a:ext cx="3364554" cy="6643926"/>
          </a:xfrm>
          <a:custGeom>
            <a:avLst/>
            <a:gdLst>
              <a:gd name="connsiteX0" fmla="*/ 0 w 3364554"/>
              <a:gd name="connsiteY0" fmla="*/ 0 h 6643926"/>
              <a:gd name="connsiteX1" fmla="*/ 3364554 w 3364554"/>
              <a:gd name="connsiteY1" fmla="*/ 0 h 6643926"/>
              <a:gd name="connsiteX2" fmla="*/ 3364554 w 3364554"/>
              <a:gd name="connsiteY2" fmla="*/ 6643926 h 6643926"/>
              <a:gd name="connsiteX3" fmla="*/ 0 w 3364554"/>
              <a:gd name="connsiteY3" fmla="*/ 6643926 h 6643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4554" h="6643926">
                <a:moveTo>
                  <a:pt x="0" y="0"/>
                </a:moveTo>
                <a:lnTo>
                  <a:pt x="3364554" y="0"/>
                </a:lnTo>
                <a:lnTo>
                  <a:pt x="3364554" y="6643926"/>
                </a:lnTo>
                <a:lnTo>
                  <a:pt x="0" y="66439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2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Add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pHolder3">
            <a:extLst>
              <a:ext uri="{FF2B5EF4-FFF2-40B4-BE49-F238E27FC236}">
                <a16:creationId xmlns:a16="http://schemas.microsoft.com/office/drawing/2014/main" id="{C8184A5B-B5A2-4B68-BC55-FFB3FA2EBB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26426" y="0"/>
            <a:ext cx="8465574" cy="6858000"/>
          </a:xfrm>
          <a:custGeom>
            <a:avLst/>
            <a:gdLst>
              <a:gd name="connsiteX0" fmla="*/ 265471 w 8465574"/>
              <a:gd name="connsiteY0" fmla="*/ 4001338 h 6858000"/>
              <a:gd name="connsiteX1" fmla="*/ 265471 w 8465574"/>
              <a:gd name="connsiteY1" fmla="*/ 4001339 h 6858000"/>
              <a:gd name="connsiteX2" fmla="*/ 255122 w 8465574"/>
              <a:gd name="connsiteY2" fmla="*/ 4008699 h 6858000"/>
              <a:gd name="connsiteX3" fmla="*/ 0 w 8465574"/>
              <a:gd name="connsiteY3" fmla="*/ 4167943 h 6858000"/>
              <a:gd name="connsiteX4" fmla="*/ 0 w 8465574"/>
              <a:gd name="connsiteY4" fmla="*/ 4167942 h 6858000"/>
              <a:gd name="connsiteX5" fmla="*/ 255122 w 8465574"/>
              <a:gd name="connsiteY5" fmla="*/ 4008698 h 6858000"/>
              <a:gd name="connsiteX6" fmla="*/ 3362844 w 8465574"/>
              <a:gd name="connsiteY6" fmla="*/ 0 h 6858000"/>
              <a:gd name="connsiteX7" fmla="*/ 8465574 w 8465574"/>
              <a:gd name="connsiteY7" fmla="*/ 0 h 6858000"/>
              <a:gd name="connsiteX8" fmla="*/ 8465574 w 8465574"/>
              <a:gd name="connsiteY8" fmla="*/ 6858000 h 6858000"/>
              <a:gd name="connsiteX9" fmla="*/ 105747 w 8465574"/>
              <a:gd name="connsiteY9" fmla="*/ 6858000 h 6858000"/>
              <a:gd name="connsiteX10" fmla="*/ 265471 w 8465574"/>
              <a:gd name="connsiteY10" fmla="*/ 6788137 h 6858000"/>
              <a:gd name="connsiteX11" fmla="*/ 265471 w 8465574"/>
              <a:gd name="connsiteY11" fmla="*/ 6788136 h 6858000"/>
              <a:gd name="connsiteX12" fmla="*/ 467140 w 8465574"/>
              <a:gd name="connsiteY12" fmla="*/ 6699926 h 6858000"/>
              <a:gd name="connsiteX13" fmla="*/ 1166373 w 8465574"/>
              <a:gd name="connsiteY13" fmla="*/ 6298023 h 6858000"/>
              <a:gd name="connsiteX14" fmla="*/ 1178297 w 8465574"/>
              <a:gd name="connsiteY14" fmla="*/ 6289545 h 6858000"/>
              <a:gd name="connsiteX15" fmla="*/ 1178297 w 8465574"/>
              <a:gd name="connsiteY15" fmla="*/ 1680474 h 6858000"/>
              <a:gd name="connsiteX16" fmla="*/ 1178298 w 8465574"/>
              <a:gd name="connsiteY16" fmla="*/ 1680474 h 6858000"/>
              <a:gd name="connsiteX17" fmla="*/ 1178298 w 8465574"/>
              <a:gd name="connsiteY17" fmla="*/ 6289545 h 6858000"/>
              <a:gd name="connsiteX18" fmla="*/ 1384699 w 8465574"/>
              <a:gd name="connsiteY18" fmla="*/ 6142769 h 6858000"/>
              <a:gd name="connsiteX19" fmla="*/ 3621504 w 8465574"/>
              <a:gd name="connsiteY19" fmla="*/ 1680475 h 6858000"/>
              <a:gd name="connsiteX20" fmla="*/ 3371152 w 8465574"/>
              <a:gd name="connsiteY20" fmla="*/ 245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465574" h="6858000">
                <a:moveTo>
                  <a:pt x="265471" y="4001338"/>
                </a:moveTo>
                <a:lnTo>
                  <a:pt x="265471" y="4001339"/>
                </a:lnTo>
                <a:lnTo>
                  <a:pt x="255122" y="4008699"/>
                </a:lnTo>
                <a:lnTo>
                  <a:pt x="0" y="4167943"/>
                </a:lnTo>
                <a:lnTo>
                  <a:pt x="0" y="4167942"/>
                </a:lnTo>
                <a:lnTo>
                  <a:pt x="255122" y="4008698"/>
                </a:lnTo>
                <a:close/>
                <a:moveTo>
                  <a:pt x="3362844" y="0"/>
                </a:moveTo>
                <a:lnTo>
                  <a:pt x="8465574" y="0"/>
                </a:lnTo>
                <a:lnTo>
                  <a:pt x="8465574" y="6858000"/>
                </a:lnTo>
                <a:lnTo>
                  <a:pt x="105747" y="6858000"/>
                </a:lnTo>
                <a:lnTo>
                  <a:pt x="265471" y="6788137"/>
                </a:lnTo>
                <a:lnTo>
                  <a:pt x="265471" y="6788136"/>
                </a:lnTo>
                <a:lnTo>
                  <a:pt x="467140" y="6699926"/>
                </a:lnTo>
                <a:cubicBezTo>
                  <a:pt x="710584" y="6582622"/>
                  <a:pt x="944188" y="6448130"/>
                  <a:pt x="1166373" y="6298023"/>
                </a:cubicBezTo>
                <a:lnTo>
                  <a:pt x="1178297" y="6289545"/>
                </a:lnTo>
                <a:lnTo>
                  <a:pt x="1178297" y="1680474"/>
                </a:lnTo>
                <a:lnTo>
                  <a:pt x="1178298" y="1680474"/>
                </a:lnTo>
                <a:lnTo>
                  <a:pt x="1178298" y="6289545"/>
                </a:lnTo>
                <a:lnTo>
                  <a:pt x="1384699" y="6142769"/>
                </a:lnTo>
                <a:cubicBezTo>
                  <a:pt x="2742578" y="5127272"/>
                  <a:pt x="3621504" y="3506516"/>
                  <a:pt x="3621504" y="1680475"/>
                </a:cubicBezTo>
                <a:cubicBezTo>
                  <a:pt x="3621504" y="1103830"/>
                  <a:pt x="3533854" y="547657"/>
                  <a:pt x="3371152" y="24552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1">
            <a:noAutofit/>
          </a:bodyPr>
          <a:lstStyle>
            <a:lvl1pPr>
              <a:defRPr lang="en-US" sz="60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88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DC06B2BF-536E-2941-B478-F41E20669F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1999" cy="6857999"/>
          </a:xfrm>
          <a:prstGeom prst="rect">
            <a:avLst/>
          </a:prstGeom>
          <a:pattFill prst="pct5">
            <a:fgClr>
              <a:srgbClr val="FF0000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33912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6591764" cy="5363039"/>
          </a:xfrm>
          <a:custGeom>
            <a:avLst/>
            <a:gdLst>
              <a:gd name="connsiteX0" fmla="*/ 0 w 6591764"/>
              <a:gd name="connsiteY0" fmla="*/ 0 h 5363039"/>
              <a:gd name="connsiteX1" fmla="*/ 6547664 w 6591764"/>
              <a:gd name="connsiteY1" fmla="*/ 0 h 5363039"/>
              <a:gd name="connsiteX2" fmla="*/ 6567370 w 6591764"/>
              <a:gd name="connsiteY2" fmla="*/ 155086 h 5363039"/>
              <a:gd name="connsiteX3" fmla="*/ 6591764 w 6591764"/>
              <a:gd name="connsiteY3" fmla="*/ 638175 h 5363039"/>
              <a:gd name="connsiteX4" fmla="*/ 1866900 w 6591764"/>
              <a:gd name="connsiteY4" fmla="*/ 5363039 h 5363039"/>
              <a:gd name="connsiteX5" fmla="*/ 27770 w 6591764"/>
              <a:gd name="connsiteY5" fmla="*/ 4991735 h 5363039"/>
              <a:gd name="connsiteX6" fmla="*/ 0 w 6591764"/>
              <a:gd name="connsiteY6" fmla="*/ 4979181 h 5363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91764" h="5363039">
                <a:moveTo>
                  <a:pt x="0" y="0"/>
                </a:moveTo>
                <a:lnTo>
                  <a:pt x="6547664" y="0"/>
                </a:lnTo>
                <a:lnTo>
                  <a:pt x="6567370" y="155086"/>
                </a:lnTo>
                <a:cubicBezTo>
                  <a:pt x="6583500" y="313922"/>
                  <a:pt x="6591764" y="475083"/>
                  <a:pt x="6591764" y="638175"/>
                </a:cubicBezTo>
                <a:cubicBezTo>
                  <a:pt x="6591764" y="3247645"/>
                  <a:pt x="4476370" y="5363039"/>
                  <a:pt x="1866900" y="5363039"/>
                </a:cubicBezTo>
                <a:cubicBezTo>
                  <a:pt x="1214533" y="5363039"/>
                  <a:pt x="593045" y="5230827"/>
                  <a:pt x="27770" y="4991735"/>
                </a:cubicBezTo>
                <a:lnTo>
                  <a:pt x="0" y="4979181"/>
                </a:lnTo>
                <a:close/>
              </a:path>
            </a:pathLst>
          </a:cu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rtlCol="0" anchor="ctr">
            <a:noAutofit/>
          </a:bodyPr>
          <a:lstStyle>
            <a:lvl1pPr algn="ctr">
              <a:defRPr sz="1100"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2612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B47AA4-DFBA-0B4E-BFBF-D30F39A05F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26715" cy="6858000"/>
          </a:xfrm>
          <a:custGeom>
            <a:avLst/>
            <a:gdLst>
              <a:gd name="connsiteX0" fmla="*/ 0 w 4526715"/>
              <a:gd name="connsiteY0" fmla="*/ 0 h 6858000"/>
              <a:gd name="connsiteX1" fmla="*/ 4526715 w 4526715"/>
              <a:gd name="connsiteY1" fmla="*/ 0 h 6858000"/>
              <a:gd name="connsiteX2" fmla="*/ 4526715 w 4526715"/>
              <a:gd name="connsiteY2" fmla="*/ 6858000 h 6858000"/>
              <a:gd name="connsiteX3" fmla="*/ 0 w 452671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6715" h="6858000">
                <a:moveTo>
                  <a:pt x="0" y="0"/>
                </a:moveTo>
                <a:lnTo>
                  <a:pt x="4526715" y="0"/>
                </a:lnTo>
                <a:lnTo>
                  <a:pt x="452671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763218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7364FD7-8DB4-E043-B624-F51B8D9EC8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12192000" cy="2844800"/>
          </a:xfrm>
          <a:custGeom>
            <a:avLst/>
            <a:gdLst>
              <a:gd name="connsiteX0" fmla="*/ 0 w 12192000"/>
              <a:gd name="connsiteY0" fmla="*/ 0 h 2844800"/>
              <a:gd name="connsiteX1" fmla="*/ 12192000 w 12192000"/>
              <a:gd name="connsiteY1" fmla="*/ 0 h 2844800"/>
              <a:gd name="connsiteX2" fmla="*/ 12192000 w 12192000"/>
              <a:gd name="connsiteY2" fmla="*/ 2844800 h 2844800"/>
              <a:gd name="connsiteX3" fmla="*/ 0 w 12192000"/>
              <a:gd name="connsiteY3" fmla="*/ 284480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844800">
                <a:moveTo>
                  <a:pt x="0" y="0"/>
                </a:moveTo>
                <a:lnTo>
                  <a:pt x="12192000" y="0"/>
                </a:lnTo>
                <a:lnTo>
                  <a:pt x="12192000" y="2844800"/>
                </a:lnTo>
                <a:lnTo>
                  <a:pt x="0" y="28448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48577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8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9" r:id="rId3"/>
    <p:sldLayoutId id="2147483670" r:id="rId4"/>
    <p:sldLayoutId id="2147483660" r:id="rId5"/>
    <p:sldLayoutId id="2147483672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4" r:id="rId13"/>
    <p:sldLayoutId id="2147483685" r:id="rId14"/>
    <p:sldLayoutId id="2147483686" r:id="rId15"/>
    <p:sldLayoutId id="214748368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hs908090/222215410497" TargetMode="External"/><Relationship Id="rId2" Type="http://schemas.openxmlformats.org/officeDocument/2006/relationships/hyperlink" Target="https://www.s-core.co.kr/who-we-are/font/" TargetMode="Externa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designcheatkey.shop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3ED89B3-ED02-4118-B5CC-2BBABF52F744}"/>
              </a:ext>
            </a:extLst>
          </p:cNvPr>
          <p:cNvSpPr txBox="1"/>
          <p:nvPr/>
        </p:nvSpPr>
        <p:spPr>
          <a:xfrm>
            <a:off x="701956" y="846961"/>
            <a:ext cx="1078808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안녕하세요? </a:t>
            </a:r>
            <a:r>
              <a:rPr lang="ko-KR" altLang="en-US" sz="1600" dirty="0" err="1">
                <a:solidFill>
                  <a:schemeClr val="tx1">
                    <a:lumMod val="50000"/>
                  </a:schemeClr>
                </a:solidFill>
              </a:rPr>
              <a:t>디자인치트키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 입니다. 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</a:rPr>
              <a:t>PPT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템플릿 구매 감사합니다. </a:t>
            </a:r>
            <a:endParaRPr lang="en-US" altLang="ko-KR" sz="1600" dirty="0">
              <a:solidFill>
                <a:schemeClr val="tx1">
                  <a:lumMod val="50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아래의 글꼴 다운로드 사이트에서 글꼴 먼저 받으시고 PPT 사용 부탁드립니다.^^ (안 받으면 글자가 깨져 보입니다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</a:rPr>
              <a:t>.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r>
              <a:rPr lang="ko-KR" altLang="en-US" sz="1600" b="1" dirty="0">
                <a:solidFill>
                  <a:schemeClr val="tx1">
                    <a:lumMod val="50000"/>
                  </a:schemeClr>
                </a:solidFill>
              </a:rPr>
              <a:t>※글꼴 다운로드 사이트</a:t>
            </a:r>
          </a:p>
          <a:p>
            <a:r>
              <a:rPr lang="en-US" altLang="ko-KR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n-ea"/>
              </a:rPr>
              <a:t>1. </a:t>
            </a:r>
            <a:r>
              <a:rPr lang="ko-KR" alt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+mn-ea"/>
              </a:rPr>
              <a:t>에스코어</a:t>
            </a:r>
            <a:r>
              <a:rPr lang="ko-KR" alt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+mn-ea"/>
              </a:rPr>
              <a:t> </a:t>
            </a:r>
            <a:r>
              <a:rPr lang="ko-KR" alt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+mn-ea"/>
              </a:rPr>
              <a:t>드림체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+mn-ea"/>
              </a:rPr>
              <a:t>: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 </a:t>
            </a:r>
            <a:r>
              <a:rPr lang="en-US" altLang="ko-KR" sz="1600" b="0" i="0" u="none" strike="noStrike" dirty="0">
                <a:effectLst/>
                <a:latin typeface="+mn-ea"/>
                <a:hlinkClick r:id="rId2"/>
              </a:rPr>
              <a:t>https://www.s-core.co.kr/who-we-are/font/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+mn-ea"/>
              </a:rPr>
              <a:t> </a:t>
            </a:r>
            <a:endParaRPr lang="en-US" altLang="ko-KR" sz="1600" b="0" i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 </a:t>
            </a:r>
          </a:p>
          <a:p>
            <a:r>
              <a:rPr lang="ko-KR" altLang="en-US" sz="1600" b="1" dirty="0">
                <a:solidFill>
                  <a:schemeClr val="tx1">
                    <a:lumMod val="50000"/>
                  </a:schemeClr>
                </a:solidFill>
              </a:rPr>
              <a:t>※글꼴 적용방법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</a:rPr>
              <a:t>(순서대로 따라 </a:t>
            </a:r>
            <a:r>
              <a:rPr lang="ko-KR" altLang="en-US" sz="1200" b="1" dirty="0" err="1">
                <a:solidFill>
                  <a:schemeClr val="tx1">
                    <a:lumMod val="50000"/>
                  </a:schemeClr>
                </a:solidFill>
              </a:rPr>
              <a:t>하시길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</a:rPr>
              <a:t> 바랍니다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</a:rPr>
              <a:t>.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1. 글꼴 드래그 - 오른쪽 마우스 클릭 - 설치</a:t>
            </a:r>
          </a:p>
          <a:p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2. </a:t>
            </a:r>
            <a:r>
              <a:rPr lang="ko-KR" altLang="en-US" sz="1600" dirty="0" err="1">
                <a:solidFill>
                  <a:schemeClr val="tx1">
                    <a:lumMod val="50000"/>
                  </a:schemeClr>
                </a:solidFill>
              </a:rPr>
              <a:t>PPT를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 껐다가 다시 켜본다.</a:t>
            </a:r>
          </a:p>
          <a:p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3. 그래도 글꼴 적용이 안되면 컴퓨터를 껐다 켜본다.</a:t>
            </a:r>
          </a:p>
          <a:p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4. 그래도 적용이 안되면 C-드라이브 - Windows - </a:t>
            </a:r>
            <a:r>
              <a:rPr lang="ko-KR" altLang="en-US" sz="1600" dirty="0" err="1">
                <a:solidFill>
                  <a:schemeClr val="tx1">
                    <a:lumMod val="50000"/>
                  </a:schemeClr>
                </a:solidFill>
              </a:rPr>
              <a:t>Fonts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 폴더에 글꼴파일이 있는지 확인해보고 없으면 넣어준다.</a:t>
            </a:r>
          </a:p>
          <a:p>
            <a:endParaRPr lang="ko-KR" altLang="en-US" sz="16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tx1">
                    <a:lumMod val="50000"/>
                  </a:schemeClr>
                </a:solidFill>
              </a:rPr>
              <a:t>※글꼴 적용 방법 참고 링크: </a:t>
            </a:r>
            <a:r>
              <a:rPr lang="ko-KR" altLang="en-US" sz="1600" dirty="0">
                <a:hlinkClick r:id="rId3"/>
              </a:rPr>
              <a:t>https://blog.naver.com/hs908090/222215410497</a:t>
            </a:r>
            <a:endParaRPr lang="ko-KR" altLang="en-US" sz="1600" dirty="0"/>
          </a:p>
          <a:p>
            <a:endParaRPr lang="ko-KR" altLang="en-US" sz="16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ko-KR" altLang="en-US" sz="1600" b="1" dirty="0">
                <a:solidFill>
                  <a:schemeClr val="tx1">
                    <a:lumMod val="50000"/>
                  </a:schemeClr>
                </a:solidFill>
              </a:rPr>
              <a:t>※</a:t>
            </a:r>
            <a:r>
              <a:rPr lang="ko-KR" altLang="en-US" sz="1600" b="1" dirty="0" err="1">
                <a:solidFill>
                  <a:schemeClr val="tx1">
                    <a:lumMod val="50000"/>
                  </a:schemeClr>
                </a:solidFill>
              </a:rPr>
              <a:t>PPT템플릿</a:t>
            </a:r>
            <a:r>
              <a:rPr lang="ko-KR" altLang="en-US" sz="1600" b="1" dirty="0">
                <a:solidFill>
                  <a:schemeClr val="tx1">
                    <a:lumMod val="50000"/>
                  </a:schemeClr>
                </a:solidFill>
              </a:rPr>
              <a:t> 라이센스 안내</a:t>
            </a:r>
          </a:p>
          <a:p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1. 구매한 상품을 기반으로 하여 제작된 </a:t>
            </a:r>
            <a:r>
              <a:rPr lang="ko-KR" altLang="en-US" sz="1600" dirty="0" err="1">
                <a:solidFill>
                  <a:schemeClr val="tx1">
                    <a:lumMod val="50000"/>
                  </a:schemeClr>
                </a:solidFill>
              </a:rPr>
              <a:t>PPT디자인은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 상업적으로 활용될 수 있으나 (기업 제안서</a:t>
            </a:r>
            <a:r>
              <a:rPr lang="en-US" altLang="ko-KR" sz="16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강의 등)</a:t>
            </a:r>
          </a:p>
          <a:p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   상품 재판매 및 무단 재배포는 불가합니다.</a:t>
            </a:r>
          </a:p>
          <a:p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2. </a:t>
            </a:r>
            <a:r>
              <a:rPr lang="ko-KR" altLang="en-US" sz="1600" dirty="0" err="1">
                <a:solidFill>
                  <a:schemeClr val="tx1">
                    <a:lumMod val="50000"/>
                  </a:schemeClr>
                </a:solidFill>
              </a:rPr>
              <a:t>PPT에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 삽입된 이미지는 무료 저작권 이미지 사이트를 이용했으나 2차 </a:t>
            </a:r>
            <a:r>
              <a:rPr lang="ko-KR" altLang="en-US" sz="1600" dirty="0" err="1">
                <a:solidFill>
                  <a:schemeClr val="tx1">
                    <a:lumMod val="50000"/>
                  </a:schemeClr>
                </a:solidFill>
              </a:rPr>
              <a:t>재배포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</a:rPr>
              <a:t> 및 판매 불가합니다.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86E912-969E-4BE8-A018-3C1B8487C99F}"/>
              </a:ext>
            </a:extLst>
          </p:cNvPr>
          <p:cNvSpPr txBox="1"/>
          <p:nvPr/>
        </p:nvSpPr>
        <p:spPr>
          <a:xfrm>
            <a:off x="701956" y="5833640"/>
            <a:ext cx="9988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50000"/>
                  </a:schemeClr>
                </a:solidFill>
              </a:rPr>
              <a:t>※문의 사항 </a:t>
            </a:r>
            <a:r>
              <a:rPr lang="ko-KR" altLang="en-US" sz="1600" b="1" dirty="0" err="1">
                <a:solidFill>
                  <a:schemeClr val="tx1">
                    <a:lumMod val="50000"/>
                  </a:schemeClr>
                </a:solidFill>
              </a:rPr>
              <a:t>디자인치트키</a:t>
            </a:r>
            <a:r>
              <a:rPr lang="ko-KR" altLang="en-US" sz="1600" b="1" dirty="0">
                <a:solidFill>
                  <a:schemeClr val="tx1">
                    <a:lumMod val="50000"/>
                  </a:schemeClr>
                </a:solidFill>
              </a:rPr>
              <a:t> 스토어 바로가기: </a:t>
            </a:r>
            <a:r>
              <a:rPr lang="en-US" altLang="ko-KR" sz="1600" dirty="0">
                <a:hlinkClick r:id="rId4"/>
              </a:rPr>
              <a:t>https://designcheatkey.shop/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80104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923DAD9-9890-49D3-81C2-4D58351BFB1B}"/>
              </a:ext>
            </a:extLst>
          </p:cNvPr>
          <p:cNvSpPr/>
          <p:nvPr/>
        </p:nvSpPr>
        <p:spPr>
          <a:xfrm>
            <a:off x="6096000" y="-15875"/>
            <a:ext cx="6096000" cy="687387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C7E99-5E5A-4CD6-8C31-C8CDD7454F42}"/>
              </a:ext>
            </a:extLst>
          </p:cNvPr>
          <p:cNvSpPr/>
          <p:nvPr/>
        </p:nvSpPr>
        <p:spPr>
          <a:xfrm rot="1800000">
            <a:off x="4513263" y="1946275"/>
            <a:ext cx="2967037" cy="2965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C82E71-10FF-4FBE-9243-688ED4CEE1B5}"/>
              </a:ext>
            </a:extLst>
          </p:cNvPr>
          <p:cNvSpPr txBox="1"/>
          <p:nvPr/>
        </p:nvSpPr>
        <p:spPr>
          <a:xfrm>
            <a:off x="7864395" y="2946931"/>
            <a:ext cx="3828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Roboto Black" panose="02000000000000000000" pitchFamily="2" charset="0"/>
              </a:rPr>
              <a:t>PORTFOLIO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7D6A9C-65C4-498B-8B0B-575FC7E65377}"/>
              </a:ext>
            </a:extLst>
          </p:cNvPr>
          <p:cNvSpPr txBox="1"/>
          <p:nvPr/>
        </p:nvSpPr>
        <p:spPr>
          <a:xfrm>
            <a:off x="8494584" y="3647127"/>
            <a:ext cx="256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Black" panose="02000000000000000000" pitchFamily="2" charset="0"/>
              </a:rPr>
              <a:t>Presentation</a:t>
            </a:r>
          </a:p>
        </p:txBody>
      </p:sp>
      <p:sp>
        <p:nvSpPr>
          <p:cNvPr id="43" name="Freeform 16">
            <a:extLst>
              <a:ext uri="{FF2B5EF4-FFF2-40B4-BE49-F238E27FC236}">
                <a16:creationId xmlns:a16="http://schemas.microsoft.com/office/drawing/2014/main" id="{31D27742-DFC4-48DA-8BAC-7EBA2A2835B8}"/>
              </a:ext>
            </a:extLst>
          </p:cNvPr>
          <p:cNvSpPr/>
          <p:nvPr/>
        </p:nvSpPr>
        <p:spPr>
          <a:xfrm>
            <a:off x="9578157" y="2290895"/>
            <a:ext cx="540453" cy="562973"/>
          </a:xfrm>
          <a:custGeom>
            <a:avLst/>
            <a:gdLst>
              <a:gd name="connsiteX0" fmla="*/ 280272 w 555291"/>
              <a:gd name="connsiteY0" fmla="*/ 417917 h 578428"/>
              <a:gd name="connsiteX1" fmla="*/ 136843 w 555291"/>
              <a:gd name="connsiteY1" fmla="*/ 480476 h 578428"/>
              <a:gd name="connsiteX2" fmla="*/ 277645 w 555291"/>
              <a:gd name="connsiteY2" fmla="*/ 530226 h 578428"/>
              <a:gd name="connsiteX3" fmla="*/ 418835 w 555291"/>
              <a:gd name="connsiteY3" fmla="*/ 480163 h 578428"/>
              <a:gd name="connsiteX4" fmla="*/ 280272 w 555291"/>
              <a:gd name="connsiteY4" fmla="*/ 417917 h 578428"/>
              <a:gd name="connsiteX5" fmla="*/ 277645 w 555291"/>
              <a:gd name="connsiteY5" fmla="*/ 168707 h 578428"/>
              <a:gd name="connsiteX6" fmla="*/ 219802 w 555291"/>
              <a:gd name="connsiteY6" fmla="*/ 228960 h 578428"/>
              <a:gd name="connsiteX7" fmla="*/ 277645 w 555291"/>
              <a:gd name="connsiteY7" fmla="*/ 289213 h 578428"/>
              <a:gd name="connsiteX8" fmla="*/ 335488 w 555291"/>
              <a:gd name="connsiteY8" fmla="*/ 228960 h 578428"/>
              <a:gd name="connsiteX9" fmla="*/ 277645 w 555291"/>
              <a:gd name="connsiteY9" fmla="*/ 168707 h 578428"/>
              <a:gd name="connsiteX10" fmla="*/ 277645 w 555291"/>
              <a:gd name="connsiteY10" fmla="*/ 120505 h 578428"/>
              <a:gd name="connsiteX11" fmla="*/ 381762 w 555291"/>
              <a:gd name="connsiteY11" fmla="*/ 228960 h 578428"/>
              <a:gd name="connsiteX12" fmla="*/ 277645 w 555291"/>
              <a:gd name="connsiteY12" fmla="*/ 337416 h 578428"/>
              <a:gd name="connsiteX13" fmla="*/ 173528 w 555291"/>
              <a:gd name="connsiteY13" fmla="*/ 228960 h 578428"/>
              <a:gd name="connsiteX14" fmla="*/ 277645 w 555291"/>
              <a:gd name="connsiteY14" fmla="*/ 120505 h 578428"/>
              <a:gd name="connsiteX15" fmla="*/ 277645 w 555291"/>
              <a:gd name="connsiteY15" fmla="*/ 48202 h 578428"/>
              <a:gd name="connsiteX16" fmla="*/ 46274 w 555291"/>
              <a:gd name="connsiteY16" fmla="*/ 289214 h 578428"/>
              <a:gd name="connsiteX17" fmla="*/ 103117 w 555291"/>
              <a:gd name="connsiteY17" fmla="*/ 447445 h 578428"/>
              <a:gd name="connsiteX18" fmla="*/ 280875 w 555291"/>
              <a:gd name="connsiteY18" fmla="*/ 369717 h 578428"/>
              <a:gd name="connsiteX19" fmla="*/ 452476 w 555291"/>
              <a:gd name="connsiteY19" fmla="*/ 447081 h 578428"/>
              <a:gd name="connsiteX20" fmla="*/ 509017 w 555291"/>
              <a:gd name="connsiteY20" fmla="*/ 289214 h 578428"/>
              <a:gd name="connsiteX21" fmla="*/ 277645 w 555291"/>
              <a:gd name="connsiteY21" fmla="*/ 48202 h 578428"/>
              <a:gd name="connsiteX22" fmla="*/ 277645 w 555291"/>
              <a:gd name="connsiteY22" fmla="*/ 0 h 578428"/>
              <a:gd name="connsiteX23" fmla="*/ 555291 w 555291"/>
              <a:gd name="connsiteY23" fmla="*/ 289214 h 578428"/>
              <a:gd name="connsiteX24" fmla="*/ 277645 w 555291"/>
              <a:gd name="connsiteY24" fmla="*/ 578428 h 578428"/>
              <a:gd name="connsiteX25" fmla="*/ 0 w 555291"/>
              <a:gd name="connsiteY25" fmla="*/ 289214 h 578428"/>
              <a:gd name="connsiteX26" fmla="*/ 277645 w 555291"/>
              <a:gd name="connsiteY26" fmla="*/ 0 h 57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5291" h="578428">
                <a:moveTo>
                  <a:pt x="280272" y="417917"/>
                </a:moveTo>
                <a:cubicBezTo>
                  <a:pt x="216694" y="417051"/>
                  <a:pt x="164505" y="452953"/>
                  <a:pt x="136843" y="480476"/>
                </a:cubicBezTo>
                <a:cubicBezTo>
                  <a:pt x="175846" y="511677"/>
                  <a:pt x="224666" y="530226"/>
                  <a:pt x="277645" y="530226"/>
                </a:cubicBezTo>
                <a:cubicBezTo>
                  <a:pt x="330801" y="530226"/>
                  <a:pt x="379768" y="511555"/>
                  <a:pt x="418835" y="480163"/>
                </a:cubicBezTo>
                <a:cubicBezTo>
                  <a:pt x="393141" y="453750"/>
                  <a:pt x="343718" y="418777"/>
                  <a:pt x="280272" y="417917"/>
                </a:cubicBezTo>
                <a:close/>
                <a:moveTo>
                  <a:pt x="277645" y="168707"/>
                </a:moveTo>
                <a:cubicBezTo>
                  <a:pt x="245700" y="168707"/>
                  <a:pt x="219802" y="195684"/>
                  <a:pt x="219802" y="228960"/>
                </a:cubicBezTo>
                <a:cubicBezTo>
                  <a:pt x="219802" y="262237"/>
                  <a:pt x="245700" y="289213"/>
                  <a:pt x="277645" y="289213"/>
                </a:cubicBezTo>
                <a:cubicBezTo>
                  <a:pt x="309590" y="289213"/>
                  <a:pt x="335488" y="262237"/>
                  <a:pt x="335488" y="228960"/>
                </a:cubicBezTo>
                <a:cubicBezTo>
                  <a:pt x="335488" y="195684"/>
                  <a:pt x="309590" y="168707"/>
                  <a:pt x="277645" y="168707"/>
                </a:cubicBezTo>
                <a:close/>
                <a:moveTo>
                  <a:pt x="277645" y="120505"/>
                </a:moveTo>
                <a:cubicBezTo>
                  <a:pt x="335148" y="120505"/>
                  <a:pt x="381762" y="169062"/>
                  <a:pt x="381762" y="228960"/>
                </a:cubicBezTo>
                <a:cubicBezTo>
                  <a:pt x="381762" y="288859"/>
                  <a:pt x="335148" y="337416"/>
                  <a:pt x="277645" y="337416"/>
                </a:cubicBezTo>
                <a:cubicBezTo>
                  <a:pt x="220142" y="337416"/>
                  <a:pt x="173528" y="288859"/>
                  <a:pt x="173528" y="228960"/>
                </a:cubicBezTo>
                <a:cubicBezTo>
                  <a:pt x="173528" y="169062"/>
                  <a:pt x="220142" y="120505"/>
                  <a:pt x="277645" y="120505"/>
                </a:cubicBezTo>
                <a:close/>
                <a:moveTo>
                  <a:pt x="277645" y="48202"/>
                </a:moveTo>
                <a:cubicBezTo>
                  <a:pt x="149863" y="48202"/>
                  <a:pt x="46274" y="156107"/>
                  <a:pt x="46274" y="289214"/>
                </a:cubicBezTo>
                <a:cubicBezTo>
                  <a:pt x="46274" y="349768"/>
                  <a:pt x="67714" y="405109"/>
                  <a:pt x="103117" y="447445"/>
                </a:cubicBezTo>
                <a:cubicBezTo>
                  <a:pt x="136946" y="413137"/>
                  <a:pt x="200651" y="368627"/>
                  <a:pt x="280875" y="369717"/>
                </a:cubicBezTo>
                <a:cubicBezTo>
                  <a:pt x="359842" y="370792"/>
                  <a:pt x="420274" y="413537"/>
                  <a:pt x="452476" y="447081"/>
                </a:cubicBezTo>
                <a:cubicBezTo>
                  <a:pt x="487700" y="404794"/>
                  <a:pt x="509017" y="349597"/>
                  <a:pt x="509017" y="289214"/>
                </a:cubicBezTo>
                <a:cubicBezTo>
                  <a:pt x="509017" y="156107"/>
                  <a:pt x="405427" y="48202"/>
                  <a:pt x="277645" y="48202"/>
                </a:cubicBezTo>
                <a:close/>
                <a:moveTo>
                  <a:pt x="277645" y="0"/>
                </a:moveTo>
                <a:cubicBezTo>
                  <a:pt x="430984" y="0"/>
                  <a:pt x="555291" y="129485"/>
                  <a:pt x="555291" y="289214"/>
                </a:cubicBezTo>
                <a:cubicBezTo>
                  <a:pt x="555291" y="448942"/>
                  <a:pt x="430984" y="578428"/>
                  <a:pt x="277645" y="578428"/>
                </a:cubicBezTo>
                <a:cubicBezTo>
                  <a:pt x="124306" y="578428"/>
                  <a:pt x="0" y="448942"/>
                  <a:pt x="0" y="289214"/>
                </a:cubicBezTo>
                <a:cubicBezTo>
                  <a:pt x="0" y="129485"/>
                  <a:pt x="124306" y="0"/>
                  <a:pt x="277645" y="0"/>
                </a:cubicBezTo>
                <a:close/>
              </a:path>
            </a:pathLst>
          </a:custGeom>
          <a:solidFill>
            <a:schemeClr val="bg1"/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L">
              <a:solidFill>
                <a:schemeClr val="bg1"/>
              </a:solidFill>
            </a:endParaRPr>
          </a:p>
        </p:txBody>
      </p:sp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AB62BAF9-2114-4B46-8347-93D995F5BB4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3" r="21863"/>
          <a:stretch>
            <a:fillRect/>
          </a:stretch>
        </p:blipFill>
        <p:spPr/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F668384-C82C-4E91-822F-2984EA365E49}"/>
              </a:ext>
            </a:extLst>
          </p:cNvPr>
          <p:cNvSpPr txBox="1"/>
          <p:nvPr/>
        </p:nvSpPr>
        <p:spPr>
          <a:xfrm>
            <a:off x="7720134" y="4108792"/>
            <a:ext cx="4200840" cy="75911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Light" panose="02000000000000000000" pitchFamily="2" charset="0"/>
              </a:rPr>
              <a:t>Lorem ipsum dolor sit amet, consectetuer adipiscing elit. Maecenas porttitor congue massa. Fusce posuere, magna sed pulvinar ultricies, purus lectus malesuada libero, sit </a:t>
            </a:r>
            <a:r>
              <a:rPr lang="en-US" sz="10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Light" panose="02000000000000000000" pitchFamily="2" charset="0"/>
              </a:rPr>
              <a:t>amet</a:t>
            </a:r>
            <a:endParaRPr lang="en-US" sz="10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Roboto Light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99BB983-48F4-45B4-A758-A710532ACA15}"/>
              </a:ext>
            </a:extLst>
          </p:cNvPr>
          <p:cNvSpPr txBox="1"/>
          <p:nvPr/>
        </p:nvSpPr>
        <p:spPr>
          <a:xfrm>
            <a:off x="184948" y="6331876"/>
            <a:ext cx="1550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2AFA7"/>
                </a:solidFill>
              </a:rPr>
              <a:t>PORTFOLIO NAME</a:t>
            </a:r>
          </a:p>
        </p:txBody>
      </p:sp>
      <p:grpSp>
        <p:nvGrpSpPr>
          <p:cNvPr id="53" name="Group 2">
            <a:extLst>
              <a:ext uri="{FF2B5EF4-FFF2-40B4-BE49-F238E27FC236}">
                <a16:creationId xmlns:a16="http://schemas.microsoft.com/office/drawing/2014/main" id="{7B62C8AA-5556-4973-8353-6BAAB206447E}"/>
              </a:ext>
            </a:extLst>
          </p:cNvPr>
          <p:cNvGrpSpPr/>
          <p:nvPr/>
        </p:nvGrpSpPr>
        <p:grpSpPr>
          <a:xfrm>
            <a:off x="1705393" y="6451425"/>
            <a:ext cx="2567711" cy="93446"/>
            <a:chOff x="1792245" y="6550048"/>
            <a:chExt cx="6398312" cy="149089"/>
          </a:xfrm>
          <a:solidFill>
            <a:schemeClr val="bg1"/>
          </a:solidFill>
        </p:grpSpPr>
        <p:sp>
          <p:nvSpPr>
            <p:cNvPr id="54" name="Rectangle 3">
              <a:extLst>
                <a:ext uri="{FF2B5EF4-FFF2-40B4-BE49-F238E27FC236}">
                  <a16:creationId xmlns:a16="http://schemas.microsoft.com/office/drawing/2014/main" id="{6A204BE6-5783-4A2E-9E17-EDBB23364C60}"/>
                </a:ext>
              </a:extLst>
            </p:cNvPr>
            <p:cNvSpPr/>
            <p:nvPr/>
          </p:nvSpPr>
          <p:spPr>
            <a:xfrm>
              <a:off x="2193949" y="6550048"/>
              <a:ext cx="5996608" cy="149089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16200000" scaled="1"/>
              <a:tileRect/>
            </a:gra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4">
              <a:extLst>
                <a:ext uri="{FF2B5EF4-FFF2-40B4-BE49-F238E27FC236}">
                  <a16:creationId xmlns:a16="http://schemas.microsoft.com/office/drawing/2014/main" id="{41E0B108-B5E8-40E2-9CDA-D4812ABF25EE}"/>
                </a:ext>
              </a:extLst>
            </p:cNvPr>
            <p:cNvSpPr/>
            <p:nvPr/>
          </p:nvSpPr>
          <p:spPr>
            <a:xfrm>
              <a:off x="1993097" y="6550048"/>
              <a:ext cx="150052" cy="149089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16200000" scaled="1"/>
              <a:tileRect/>
            </a:gra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5F4796E7-38AF-4DB0-A82E-0F1B705976A3}"/>
                </a:ext>
              </a:extLst>
            </p:cNvPr>
            <p:cNvSpPr/>
            <p:nvPr/>
          </p:nvSpPr>
          <p:spPr>
            <a:xfrm>
              <a:off x="1792245" y="6550048"/>
              <a:ext cx="150052" cy="149089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16200000" scaled="1"/>
              <a:tileRect/>
            </a:gra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Oval 5">
            <a:extLst>
              <a:ext uri="{FF2B5EF4-FFF2-40B4-BE49-F238E27FC236}">
                <a16:creationId xmlns:a16="http://schemas.microsoft.com/office/drawing/2014/main" id="{93CB98B5-F869-42F6-ADF0-ADABA50580DD}"/>
              </a:ext>
            </a:extLst>
          </p:cNvPr>
          <p:cNvSpPr/>
          <p:nvPr/>
        </p:nvSpPr>
        <p:spPr>
          <a:xfrm>
            <a:off x="10543362" y="-615470"/>
            <a:ext cx="2265612" cy="2265612"/>
          </a:xfrm>
          <a:prstGeom prst="ellipse">
            <a:avLst/>
          </a:prstGeom>
          <a:noFill/>
          <a:ln w="381000">
            <a:solidFill>
              <a:srgbClr val="FF6361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0" name="Chart 2">
            <a:extLst>
              <a:ext uri="{FF2B5EF4-FFF2-40B4-BE49-F238E27FC236}">
                <a16:creationId xmlns:a16="http://schemas.microsoft.com/office/drawing/2014/main" id="{F1E1FF5E-323C-4CDC-B354-134CC62517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4608635"/>
              </p:ext>
            </p:extLst>
          </p:nvPr>
        </p:nvGraphicFramePr>
        <p:xfrm>
          <a:off x="476983" y="1650142"/>
          <a:ext cx="3278281" cy="3603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2" name="Group 42">
            <a:extLst>
              <a:ext uri="{FF2B5EF4-FFF2-40B4-BE49-F238E27FC236}">
                <a16:creationId xmlns:a16="http://schemas.microsoft.com/office/drawing/2014/main" id="{247FC566-80AA-49F6-92C9-DB27B41890BB}"/>
              </a:ext>
            </a:extLst>
          </p:cNvPr>
          <p:cNvGrpSpPr/>
          <p:nvPr/>
        </p:nvGrpSpPr>
        <p:grpSpPr>
          <a:xfrm>
            <a:off x="2622627" y="1907701"/>
            <a:ext cx="1326281" cy="764146"/>
            <a:chOff x="1489034" y="1885518"/>
            <a:chExt cx="1944729" cy="1120469"/>
          </a:xfrm>
        </p:grpSpPr>
        <p:grpSp>
          <p:nvGrpSpPr>
            <p:cNvPr id="85" name="Group 45">
              <a:extLst>
                <a:ext uri="{FF2B5EF4-FFF2-40B4-BE49-F238E27FC236}">
                  <a16:creationId xmlns:a16="http://schemas.microsoft.com/office/drawing/2014/main" id="{4651B9FC-DF26-4D90-A2AF-46B347069174}"/>
                </a:ext>
              </a:extLst>
            </p:cNvPr>
            <p:cNvGrpSpPr/>
            <p:nvPr/>
          </p:nvGrpSpPr>
          <p:grpSpPr>
            <a:xfrm>
              <a:off x="1489034" y="1885518"/>
              <a:ext cx="1944729" cy="1120469"/>
              <a:chOff x="1489034" y="1885518"/>
              <a:chExt cx="1944729" cy="1120469"/>
            </a:xfrm>
          </p:grpSpPr>
          <p:sp>
            <p:nvSpPr>
              <p:cNvPr id="90" name="Rectangle 50">
                <a:extLst>
                  <a:ext uri="{FF2B5EF4-FFF2-40B4-BE49-F238E27FC236}">
                    <a16:creationId xmlns:a16="http://schemas.microsoft.com/office/drawing/2014/main" id="{C4FA630A-87D5-4B55-A6EB-3531AFCCBF5D}"/>
                  </a:ext>
                </a:extLst>
              </p:cNvPr>
              <p:cNvSpPr/>
              <p:nvPr/>
            </p:nvSpPr>
            <p:spPr>
              <a:xfrm>
                <a:off x="1489034" y="1885518"/>
                <a:ext cx="1944729" cy="1027136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16200000" scaled="1"/>
                <a:tileRect/>
              </a:gradFill>
              <a:ln w="920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Isosceles Triangle 51">
                <a:extLst>
                  <a:ext uri="{FF2B5EF4-FFF2-40B4-BE49-F238E27FC236}">
                    <a16:creationId xmlns:a16="http://schemas.microsoft.com/office/drawing/2014/main" id="{8D3B63C2-CF09-44FD-BDAD-D0493C067498}"/>
                  </a:ext>
                </a:extLst>
              </p:cNvPr>
              <p:cNvSpPr/>
              <p:nvPr/>
            </p:nvSpPr>
            <p:spPr>
              <a:xfrm rot="10800000">
                <a:off x="2336083" y="2789923"/>
                <a:ext cx="250632" cy="216064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16200000" scaled="1"/>
                <a:tileRect/>
              </a:gradFill>
              <a:ln w="920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6" name="Group 165">
              <a:extLst>
                <a:ext uri="{FF2B5EF4-FFF2-40B4-BE49-F238E27FC236}">
                  <a16:creationId xmlns:a16="http://schemas.microsoft.com/office/drawing/2014/main" id="{439A5AF3-1CF6-4A70-AD09-4CC48B36FD22}"/>
                </a:ext>
              </a:extLst>
            </p:cNvPr>
            <p:cNvGrpSpPr/>
            <p:nvPr/>
          </p:nvGrpSpPr>
          <p:grpSpPr>
            <a:xfrm>
              <a:off x="3015587" y="2026975"/>
              <a:ext cx="270456" cy="270456"/>
              <a:chOff x="2270125" y="3568701"/>
              <a:chExt cx="360363" cy="360363"/>
            </a:xfrm>
            <a:solidFill>
              <a:schemeClr val="bg1"/>
            </a:solidFill>
          </p:grpSpPr>
          <p:sp>
            <p:nvSpPr>
              <p:cNvPr id="87" name="Freeform 102">
                <a:extLst>
                  <a:ext uri="{FF2B5EF4-FFF2-40B4-BE49-F238E27FC236}">
                    <a16:creationId xmlns:a16="http://schemas.microsoft.com/office/drawing/2014/main" id="{4BF99E22-7DB3-4E9B-9406-A43B8DB9FF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0125" y="3568701"/>
                <a:ext cx="111125" cy="360363"/>
              </a:xfrm>
              <a:custGeom>
                <a:avLst/>
                <a:gdLst/>
                <a:ahLst/>
                <a:cxnLst>
                  <a:cxn ang="0">
                    <a:pos x="31" y="23"/>
                  </a:cxn>
                  <a:cxn ang="0">
                    <a:pos x="31" y="11"/>
                  </a:cxn>
                  <a:cxn ang="0">
                    <a:pos x="19" y="0"/>
                  </a:cxn>
                  <a:cxn ang="0">
                    <a:pos x="8" y="11"/>
                  </a:cxn>
                  <a:cxn ang="0">
                    <a:pos x="8" y="23"/>
                  </a:cxn>
                  <a:cxn ang="0">
                    <a:pos x="0" y="38"/>
                  </a:cxn>
                  <a:cxn ang="0">
                    <a:pos x="8" y="54"/>
                  </a:cxn>
                  <a:cxn ang="0">
                    <a:pos x="8" y="111"/>
                  </a:cxn>
                  <a:cxn ang="0">
                    <a:pos x="19" y="123"/>
                  </a:cxn>
                  <a:cxn ang="0">
                    <a:pos x="31" y="111"/>
                  </a:cxn>
                  <a:cxn ang="0">
                    <a:pos x="31" y="54"/>
                  </a:cxn>
                  <a:cxn ang="0">
                    <a:pos x="38" y="38"/>
                  </a:cxn>
                  <a:cxn ang="0">
                    <a:pos x="31" y="23"/>
                  </a:cxn>
                  <a:cxn ang="0">
                    <a:pos x="15" y="11"/>
                  </a:cxn>
                  <a:cxn ang="0">
                    <a:pos x="19" y="8"/>
                  </a:cxn>
                  <a:cxn ang="0">
                    <a:pos x="23" y="11"/>
                  </a:cxn>
                  <a:cxn ang="0">
                    <a:pos x="23" y="20"/>
                  </a:cxn>
                  <a:cxn ang="0">
                    <a:pos x="19" y="19"/>
                  </a:cxn>
                  <a:cxn ang="0">
                    <a:pos x="15" y="20"/>
                  </a:cxn>
                  <a:cxn ang="0">
                    <a:pos x="15" y="11"/>
                  </a:cxn>
                  <a:cxn ang="0">
                    <a:pos x="23" y="111"/>
                  </a:cxn>
                  <a:cxn ang="0">
                    <a:pos x="19" y="115"/>
                  </a:cxn>
                  <a:cxn ang="0">
                    <a:pos x="15" y="111"/>
                  </a:cxn>
                  <a:cxn ang="0">
                    <a:pos x="15" y="57"/>
                  </a:cxn>
                  <a:cxn ang="0">
                    <a:pos x="19" y="58"/>
                  </a:cxn>
                  <a:cxn ang="0">
                    <a:pos x="23" y="57"/>
                  </a:cxn>
                  <a:cxn ang="0">
                    <a:pos x="23" y="111"/>
                  </a:cxn>
                  <a:cxn ang="0">
                    <a:pos x="30" y="42"/>
                  </a:cxn>
                  <a:cxn ang="0">
                    <a:pos x="30" y="42"/>
                  </a:cxn>
                  <a:cxn ang="0">
                    <a:pos x="28" y="45"/>
                  </a:cxn>
                  <a:cxn ang="0">
                    <a:pos x="28" y="45"/>
                  </a:cxn>
                  <a:cxn ang="0">
                    <a:pos x="26" y="47"/>
                  </a:cxn>
                  <a:cxn ang="0">
                    <a:pos x="26" y="47"/>
                  </a:cxn>
                  <a:cxn ang="0">
                    <a:pos x="23" y="49"/>
                  </a:cxn>
                  <a:cxn ang="0">
                    <a:pos x="19" y="50"/>
                  </a:cxn>
                  <a:cxn ang="0">
                    <a:pos x="15" y="49"/>
                  </a:cxn>
                  <a:cxn ang="0">
                    <a:pos x="12" y="47"/>
                  </a:cxn>
                  <a:cxn ang="0">
                    <a:pos x="12" y="47"/>
                  </a:cxn>
                  <a:cxn ang="0">
                    <a:pos x="10" y="45"/>
                  </a:cxn>
                  <a:cxn ang="0">
                    <a:pos x="10" y="45"/>
                  </a:cxn>
                  <a:cxn ang="0">
                    <a:pos x="8" y="42"/>
                  </a:cxn>
                  <a:cxn ang="0">
                    <a:pos x="8" y="42"/>
                  </a:cxn>
                  <a:cxn ang="0">
                    <a:pos x="8" y="38"/>
                  </a:cxn>
                  <a:cxn ang="0">
                    <a:pos x="8" y="35"/>
                  </a:cxn>
                  <a:cxn ang="0">
                    <a:pos x="8" y="35"/>
                  </a:cxn>
                  <a:cxn ang="0">
                    <a:pos x="10" y="32"/>
                  </a:cxn>
                  <a:cxn ang="0">
                    <a:pos x="10" y="32"/>
                  </a:cxn>
                  <a:cxn ang="0">
                    <a:pos x="12" y="29"/>
                  </a:cxn>
                  <a:cxn ang="0">
                    <a:pos x="12" y="29"/>
                  </a:cxn>
                  <a:cxn ang="0">
                    <a:pos x="15" y="28"/>
                  </a:cxn>
                  <a:cxn ang="0">
                    <a:pos x="19" y="27"/>
                  </a:cxn>
                  <a:cxn ang="0">
                    <a:pos x="23" y="28"/>
                  </a:cxn>
                  <a:cxn ang="0">
                    <a:pos x="26" y="29"/>
                  </a:cxn>
                  <a:cxn ang="0">
                    <a:pos x="26" y="29"/>
                  </a:cxn>
                  <a:cxn ang="0">
                    <a:pos x="28" y="32"/>
                  </a:cxn>
                  <a:cxn ang="0">
                    <a:pos x="28" y="32"/>
                  </a:cxn>
                  <a:cxn ang="0">
                    <a:pos x="30" y="35"/>
                  </a:cxn>
                  <a:cxn ang="0">
                    <a:pos x="30" y="35"/>
                  </a:cxn>
                  <a:cxn ang="0">
                    <a:pos x="31" y="38"/>
                  </a:cxn>
                  <a:cxn ang="0">
                    <a:pos x="30" y="42"/>
                  </a:cxn>
                  <a:cxn ang="0">
                    <a:pos x="30" y="42"/>
                  </a:cxn>
                  <a:cxn ang="0">
                    <a:pos x="30" y="42"/>
                  </a:cxn>
                </a:cxnLst>
                <a:rect l="0" t="0" r="r" b="b"/>
                <a:pathLst>
                  <a:path w="38" h="123">
                    <a:moveTo>
                      <a:pt x="31" y="23"/>
                    </a:move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5"/>
                      <a:pt x="25" y="0"/>
                      <a:pt x="19" y="0"/>
                    </a:cubicBezTo>
                    <a:cubicBezTo>
                      <a:pt x="13" y="0"/>
                      <a:pt x="8" y="5"/>
                      <a:pt x="8" y="1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3" y="27"/>
                      <a:pt x="0" y="32"/>
                      <a:pt x="0" y="38"/>
                    </a:cubicBezTo>
                    <a:cubicBezTo>
                      <a:pt x="0" y="45"/>
                      <a:pt x="3" y="50"/>
                      <a:pt x="8" y="54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8" y="118"/>
                      <a:pt x="13" y="123"/>
                      <a:pt x="19" y="123"/>
                    </a:cubicBezTo>
                    <a:cubicBezTo>
                      <a:pt x="25" y="123"/>
                      <a:pt x="31" y="118"/>
                      <a:pt x="31" y="111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5" y="50"/>
                      <a:pt x="38" y="45"/>
                      <a:pt x="38" y="38"/>
                    </a:cubicBezTo>
                    <a:cubicBezTo>
                      <a:pt x="38" y="32"/>
                      <a:pt x="35" y="27"/>
                      <a:pt x="31" y="23"/>
                    </a:cubicBezTo>
                    <a:close/>
                    <a:moveTo>
                      <a:pt x="15" y="11"/>
                    </a:moveTo>
                    <a:cubicBezTo>
                      <a:pt x="15" y="9"/>
                      <a:pt x="17" y="8"/>
                      <a:pt x="19" y="8"/>
                    </a:cubicBezTo>
                    <a:cubicBezTo>
                      <a:pt x="21" y="8"/>
                      <a:pt x="23" y="9"/>
                      <a:pt x="23" y="1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0" y="19"/>
                      <a:pt x="19" y="19"/>
                    </a:cubicBezTo>
                    <a:cubicBezTo>
                      <a:pt x="18" y="19"/>
                      <a:pt x="17" y="19"/>
                      <a:pt x="15" y="20"/>
                    </a:cubicBezTo>
                    <a:lnTo>
                      <a:pt x="15" y="11"/>
                    </a:lnTo>
                    <a:close/>
                    <a:moveTo>
                      <a:pt x="23" y="111"/>
                    </a:moveTo>
                    <a:cubicBezTo>
                      <a:pt x="23" y="113"/>
                      <a:pt x="21" y="115"/>
                      <a:pt x="19" y="115"/>
                    </a:cubicBezTo>
                    <a:cubicBezTo>
                      <a:pt x="17" y="115"/>
                      <a:pt x="15" y="113"/>
                      <a:pt x="15" y="111"/>
                    </a:cubicBezTo>
                    <a:cubicBezTo>
                      <a:pt x="15" y="57"/>
                      <a:pt x="15" y="57"/>
                      <a:pt x="15" y="57"/>
                    </a:cubicBezTo>
                    <a:cubicBezTo>
                      <a:pt x="17" y="57"/>
                      <a:pt x="18" y="58"/>
                      <a:pt x="19" y="58"/>
                    </a:cubicBezTo>
                    <a:cubicBezTo>
                      <a:pt x="20" y="58"/>
                      <a:pt x="22" y="57"/>
                      <a:pt x="23" y="57"/>
                    </a:cubicBezTo>
                    <a:lnTo>
                      <a:pt x="23" y="111"/>
                    </a:lnTo>
                    <a:close/>
                    <a:moveTo>
                      <a:pt x="30" y="42"/>
                    </a:move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43"/>
                      <a:pt x="29" y="44"/>
                      <a:pt x="28" y="45"/>
                    </a:cubicBezTo>
                    <a:cubicBezTo>
                      <a:pt x="28" y="45"/>
                      <a:pt x="28" y="45"/>
                      <a:pt x="28" y="45"/>
                    </a:cubicBezTo>
                    <a:cubicBezTo>
                      <a:pt x="28" y="46"/>
                      <a:pt x="27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5" y="48"/>
                      <a:pt x="24" y="49"/>
                      <a:pt x="23" y="49"/>
                    </a:cubicBezTo>
                    <a:cubicBezTo>
                      <a:pt x="22" y="50"/>
                      <a:pt x="20" y="50"/>
                      <a:pt x="19" y="50"/>
                    </a:cubicBezTo>
                    <a:cubicBezTo>
                      <a:pt x="18" y="50"/>
                      <a:pt x="16" y="50"/>
                      <a:pt x="15" y="49"/>
                    </a:cubicBezTo>
                    <a:cubicBezTo>
                      <a:pt x="14" y="49"/>
                      <a:pt x="13" y="48"/>
                      <a:pt x="12" y="47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1" y="47"/>
                      <a:pt x="10" y="46"/>
                      <a:pt x="10" y="45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9" y="44"/>
                      <a:pt x="9" y="43"/>
                      <a:pt x="8" y="42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8" y="41"/>
                      <a:pt x="8" y="39"/>
                      <a:pt x="8" y="38"/>
                    </a:cubicBezTo>
                    <a:cubicBezTo>
                      <a:pt x="8" y="37"/>
                      <a:pt x="8" y="36"/>
                      <a:pt x="8" y="35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9" y="33"/>
                      <a:pt x="9" y="33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0" y="31"/>
                      <a:pt x="11" y="30"/>
                      <a:pt x="12" y="2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3" y="28"/>
                      <a:pt x="14" y="28"/>
                      <a:pt x="15" y="28"/>
                    </a:cubicBezTo>
                    <a:cubicBezTo>
                      <a:pt x="16" y="27"/>
                      <a:pt x="18" y="27"/>
                      <a:pt x="19" y="27"/>
                    </a:cubicBezTo>
                    <a:cubicBezTo>
                      <a:pt x="20" y="27"/>
                      <a:pt x="22" y="27"/>
                      <a:pt x="23" y="28"/>
                    </a:cubicBezTo>
                    <a:cubicBezTo>
                      <a:pt x="24" y="28"/>
                      <a:pt x="25" y="28"/>
                      <a:pt x="26" y="29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7" y="30"/>
                      <a:pt x="28" y="31"/>
                      <a:pt x="28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9" y="33"/>
                      <a:pt x="30" y="33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6"/>
                      <a:pt x="31" y="37"/>
                      <a:pt x="31" y="38"/>
                    </a:cubicBezTo>
                    <a:cubicBezTo>
                      <a:pt x="31" y="39"/>
                      <a:pt x="30" y="41"/>
                      <a:pt x="30" y="42"/>
                    </a:cubicBezTo>
                    <a:close/>
                    <a:moveTo>
                      <a:pt x="30" y="42"/>
                    </a:moveTo>
                    <a:cubicBezTo>
                      <a:pt x="30" y="42"/>
                      <a:pt x="30" y="42"/>
                      <a:pt x="30" y="42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16200000" scaled="1"/>
                <a:tileRect/>
              </a:gradFill>
              <a:ln w="920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8" name="Freeform 103">
                <a:extLst>
                  <a:ext uri="{FF2B5EF4-FFF2-40B4-BE49-F238E27FC236}">
                    <a16:creationId xmlns:a16="http://schemas.microsoft.com/office/drawing/2014/main" id="{3EF23EC5-0EC2-4753-A246-2041C1832B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6188" y="3568701"/>
                <a:ext cx="114300" cy="360363"/>
              </a:xfrm>
              <a:custGeom>
                <a:avLst/>
                <a:gdLst/>
                <a:ahLst/>
                <a:cxnLst>
                  <a:cxn ang="0">
                    <a:pos x="31" y="23"/>
                  </a:cxn>
                  <a:cxn ang="0">
                    <a:pos x="31" y="11"/>
                  </a:cxn>
                  <a:cxn ang="0">
                    <a:pos x="19" y="0"/>
                  </a:cxn>
                  <a:cxn ang="0">
                    <a:pos x="8" y="11"/>
                  </a:cxn>
                  <a:cxn ang="0">
                    <a:pos x="8" y="23"/>
                  </a:cxn>
                  <a:cxn ang="0">
                    <a:pos x="0" y="38"/>
                  </a:cxn>
                  <a:cxn ang="0">
                    <a:pos x="8" y="54"/>
                  </a:cxn>
                  <a:cxn ang="0">
                    <a:pos x="8" y="111"/>
                  </a:cxn>
                  <a:cxn ang="0">
                    <a:pos x="19" y="123"/>
                  </a:cxn>
                  <a:cxn ang="0">
                    <a:pos x="31" y="111"/>
                  </a:cxn>
                  <a:cxn ang="0">
                    <a:pos x="31" y="54"/>
                  </a:cxn>
                  <a:cxn ang="0">
                    <a:pos x="39" y="38"/>
                  </a:cxn>
                  <a:cxn ang="0">
                    <a:pos x="31" y="23"/>
                  </a:cxn>
                  <a:cxn ang="0">
                    <a:pos x="16" y="11"/>
                  </a:cxn>
                  <a:cxn ang="0">
                    <a:pos x="19" y="8"/>
                  </a:cxn>
                  <a:cxn ang="0">
                    <a:pos x="23" y="11"/>
                  </a:cxn>
                  <a:cxn ang="0">
                    <a:pos x="23" y="20"/>
                  </a:cxn>
                  <a:cxn ang="0">
                    <a:pos x="19" y="19"/>
                  </a:cxn>
                  <a:cxn ang="0">
                    <a:pos x="16" y="20"/>
                  </a:cxn>
                  <a:cxn ang="0">
                    <a:pos x="16" y="11"/>
                  </a:cxn>
                  <a:cxn ang="0">
                    <a:pos x="23" y="111"/>
                  </a:cxn>
                  <a:cxn ang="0">
                    <a:pos x="19" y="115"/>
                  </a:cxn>
                  <a:cxn ang="0">
                    <a:pos x="16" y="111"/>
                  </a:cxn>
                  <a:cxn ang="0">
                    <a:pos x="16" y="57"/>
                  </a:cxn>
                  <a:cxn ang="0">
                    <a:pos x="19" y="58"/>
                  </a:cxn>
                  <a:cxn ang="0">
                    <a:pos x="23" y="57"/>
                  </a:cxn>
                  <a:cxn ang="0">
                    <a:pos x="23" y="111"/>
                  </a:cxn>
                  <a:cxn ang="0">
                    <a:pos x="30" y="42"/>
                  </a:cxn>
                  <a:cxn ang="0">
                    <a:pos x="30" y="42"/>
                  </a:cxn>
                  <a:cxn ang="0">
                    <a:pos x="29" y="45"/>
                  </a:cxn>
                  <a:cxn ang="0">
                    <a:pos x="29" y="45"/>
                  </a:cxn>
                  <a:cxn ang="0">
                    <a:pos x="26" y="47"/>
                  </a:cxn>
                  <a:cxn ang="0">
                    <a:pos x="26" y="47"/>
                  </a:cxn>
                  <a:cxn ang="0">
                    <a:pos x="23" y="49"/>
                  </a:cxn>
                  <a:cxn ang="0">
                    <a:pos x="19" y="50"/>
                  </a:cxn>
                  <a:cxn ang="0">
                    <a:pos x="16" y="49"/>
                  </a:cxn>
                  <a:cxn ang="0">
                    <a:pos x="13" y="47"/>
                  </a:cxn>
                  <a:cxn ang="0">
                    <a:pos x="13" y="47"/>
                  </a:cxn>
                  <a:cxn ang="0">
                    <a:pos x="10" y="45"/>
                  </a:cxn>
                  <a:cxn ang="0">
                    <a:pos x="10" y="45"/>
                  </a:cxn>
                  <a:cxn ang="0">
                    <a:pos x="9" y="42"/>
                  </a:cxn>
                  <a:cxn ang="0">
                    <a:pos x="9" y="42"/>
                  </a:cxn>
                  <a:cxn ang="0">
                    <a:pos x="8" y="38"/>
                  </a:cxn>
                  <a:cxn ang="0">
                    <a:pos x="9" y="35"/>
                  </a:cxn>
                  <a:cxn ang="0">
                    <a:pos x="9" y="35"/>
                  </a:cxn>
                  <a:cxn ang="0">
                    <a:pos x="10" y="32"/>
                  </a:cxn>
                  <a:cxn ang="0">
                    <a:pos x="10" y="32"/>
                  </a:cxn>
                  <a:cxn ang="0">
                    <a:pos x="13" y="29"/>
                  </a:cxn>
                  <a:cxn ang="0">
                    <a:pos x="13" y="29"/>
                  </a:cxn>
                  <a:cxn ang="0">
                    <a:pos x="16" y="28"/>
                  </a:cxn>
                  <a:cxn ang="0">
                    <a:pos x="19" y="27"/>
                  </a:cxn>
                  <a:cxn ang="0">
                    <a:pos x="23" y="28"/>
                  </a:cxn>
                  <a:cxn ang="0">
                    <a:pos x="26" y="29"/>
                  </a:cxn>
                  <a:cxn ang="0">
                    <a:pos x="26" y="29"/>
                  </a:cxn>
                  <a:cxn ang="0">
                    <a:pos x="29" y="32"/>
                  </a:cxn>
                  <a:cxn ang="0">
                    <a:pos x="29" y="32"/>
                  </a:cxn>
                  <a:cxn ang="0">
                    <a:pos x="30" y="35"/>
                  </a:cxn>
                  <a:cxn ang="0">
                    <a:pos x="30" y="35"/>
                  </a:cxn>
                  <a:cxn ang="0">
                    <a:pos x="31" y="38"/>
                  </a:cxn>
                  <a:cxn ang="0">
                    <a:pos x="30" y="42"/>
                  </a:cxn>
                  <a:cxn ang="0">
                    <a:pos x="30" y="42"/>
                  </a:cxn>
                  <a:cxn ang="0">
                    <a:pos x="30" y="42"/>
                  </a:cxn>
                </a:cxnLst>
                <a:rect l="0" t="0" r="r" b="b"/>
                <a:pathLst>
                  <a:path w="39" h="123">
                    <a:moveTo>
                      <a:pt x="31" y="23"/>
                    </a:move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5"/>
                      <a:pt x="26" y="0"/>
                      <a:pt x="19" y="0"/>
                    </a:cubicBezTo>
                    <a:cubicBezTo>
                      <a:pt x="13" y="0"/>
                      <a:pt x="8" y="5"/>
                      <a:pt x="8" y="11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3" y="27"/>
                      <a:pt x="0" y="32"/>
                      <a:pt x="0" y="38"/>
                    </a:cubicBezTo>
                    <a:cubicBezTo>
                      <a:pt x="0" y="45"/>
                      <a:pt x="3" y="50"/>
                      <a:pt x="8" y="54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8" y="118"/>
                      <a:pt x="13" y="123"/>
                      <a:pt x="19" y="123"/>
                    </a:cubicBezTo>
                    <a:cubicBezTo>
                      <a:pt x="26" y="123"/>
                      <a:pt x="31" y="118"/>
                      <a:pt x="31" y="111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36" y="50"/>
                      <a:pt x="39" y="45"/>
                      <a:pt x="39" y="38"/>
                    </a:cubicBezTo>
                    <a:cubicBezTo>
                      <a:pt x="39" y="32"/>
                      <a:pt x="36" y="27"/>
                      <a:pt x="31" y="23"/>
                    </a:cubicBezTo>
                    <a:close/>
                    <a:moveTo>
                      <a:pt x="16" y="11"/>
                    </a:moveTo>
                    <a:cubicBezTo>
                      <a:pt x="16" y="9"/>
                      <a:pt x="17" y="8"/>
                      <a:pt x="19" y="8"/>
                    </a:cubicBezTo>
                    <a:cubicBezTo>
                      <a:pt x="22" y="8"/>
                      <a:pt x="23" y="9"/>
                      <a:pt x="23" y="11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8" y="19"/>
                      <a:pt x="17" y="19"/>
                      <a:pt x="16" y="20"/>
                    </a:cubicBezTo>
                    <a:lnTo>
                      <a:pt x="16" y="11"/>
                    </a:lnTo>
                    <a:close/>
                    <a:moveTo>
                      <a:pt x="23" y="111"/>
                    </a:moveTo>
                    <a:cubicBezTo>
                      <a:pt x="23" y="113"/>
                      <a:pt x="22" y="115"/>
                      <a:pt x="19" y="115"/>
                    </a:cubicBezTo>
                    <a:cubicBezTo>
                      <a:pt x="17" y="115"/>
                      <a:pt x="16" y="113"/>
                      <a:pt x="16" y="111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7" y="57"/>
                      <a:pt x="18" y="58"/>
                      <a:pt x="19" y="58"/>
                    </a:cubicBezTo>
                    <a:cubicBezTo>
                      <a:pt x="21" y="58"/>
                      <a:pt x="22" y="57"/>
                      <a:pt x="23" y="57"/>
                    </a:cubicBezTo>
                    <a:lnTo>
                      <a:pt x="23" y="111"/>
                    </a:lnTo>
                    <a:close/>
                    <a:moveTo>
                      <a:pt x="30" y="42"/>
                    </a:move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43"/>
                      <a:pt x="29" y="44"/>
                      <a:pt x="29" y="45"/>
                    </a:cubicBezTo>
                    <a:cubicBezTo>
                      <a:pt x="29" y="45"/>
                      <a:pt x="29" y="45"/>
                      <a:pt x="29" y="45"/>
                    </a:cubicBezTo>
                    <a:cubicBezTo>
                      <a:pt x="28" y="46"/>
                      <a:pt x="27" y="47"/>
                      <a:pt x="26" y="47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5" y="48"/>
                      <a:pt x="24" y="49"/>
                      <a:pt x="23" y="49"/>
                    </a:cubicBezTo>
                    <a:cubicBezTo>
                      <a:pt x="22" y="50"/>
                      <a:pt x="21" y="50"/>
                      <a:pt x="19" y="50"/>
                    </a:cubicBezTo>
                    <a:cubicBezTo>
                      <a:pt x="18" y="50"/>
                      <a:pt x="17" y="50"/>
                      <a:pt x="16" y="49"/>
                    </a:cubicBezTo>
                    <a:cubicBezTo>
                      <a:pt x="15" y="49"/>
                      <a:pt x="14" y="48"/>
                      <a:pt x="13" y="47"/>
                    </a:cubicBezTo>
                    <a:cubicBezTo>
                      <a:pt x="13" y="47"/>
                      <a:pt x="13" y="47"/>
                      <a:pt x="13" y="47"/>
                    </a:cubicBezTo>
                    <a:cubicBezTo>
                      <a:pt x="12" y="47"/>
                      <a:pt x="11" y="46"/>
                      <a:pt x="10" y="45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0" y="44"/>
                      <a:pt x="9" y="43"/>
                      <a:pt x="9" y="42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8" y="41"/>
                      <a:pt x="8" y="39"/>
                      <a:pt x="8" y="38"/>
                    </a:cubicBezTo>
                    <a:cubicBezTo>
                      <a:pt x="8" y="37"/>
                      <a:pt x="8" y="36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33"/>
                      <a:pt x="10" y="33"/>
                      <a:pt x="10" y="32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11" y="31"/>
                      <a:pt x="12" y="30"/>
                      <a:pt x="13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4" y="28"/>
                      <a:pt x="15" y="28"/>
                      <a:pt x="16" y="28"/>
                    </a:cubicBezTo>
                    <a:cubicBezTo>
                      <a:pt x="17" y="27"/>
                      <a:pt x="18" y="27"/>
                      <a:pt x="19" y="27"/>
                    </a:cubicBezTo>
                    <a:cubicBezTo>
                      <a:pt x="21" y="27"/>
                      <a:pt x="22" y="27"/>
                      <a:pt x="23" y="28"/>
                    </a:cubicBezTo>
                    <a:cubicBezTo>
                      <a:pt x="24" y="28"/>
                      <a:pt x="25" y="28"/>
                      <a:pt x="26" y="29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27" y="30"/>
                      <a:pt x="28" y="31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3"/>
                      <a:pt x="30" y="33"/>
                      <a:pt x="30" y="35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1" y="36"/>
                      <a:pt x="31" y="37"/>
                      <a:pt x="31" y="38"/>
                    </a:cubicBezTo>
                    <a:cubicBezTo>
                      <a:pt x="31" y="39"/>
                      <a:pt x="31" y="41"/>
                      <a:pt x="30" y="42"/>
                    </a:cubicBezTo>
                    <a:close/>
                    <a:moveTo>
                      <a:pt x="30" y="42"/>
                    </a:moveTo>
                    <a:cubicBezTo>
                      <a:pt x="30" y="42"/>
                      <a:pt x="30" y="42"/>
                      <a:pt x="30" y="42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16200000" scaled="1"/>
                <a:tileRect/>
              </a:gradFill>
              <a:ln w="920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9" name="Freeform 104">
                <a:extLst>
                  <a:ext uri="{FF2B5EF4-FFF2-40B4-BE49-F238E27FC236}">
                    <a16:creationId xmlns:a16="http://schemas.microsoft.com/office/drawing/2014/main" id="{344A5C94-D677-4C7A-94ED-93DE321399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92363" y="3568701"/>
                <a:ext cx="111125" cy="360363"/>
              </a:xfrm>
              <a:custGeom>
                <a:avLst/>
                <a:gdLst/>
                <a:ahLst/>
                <a:cxnLst>
                  <a:cxn ang="0">
                    <a:pos x="31" y="69"/>
                  </a:cxn>
                  <a:cxn ang="0">
                    <a:pos x="31" y="11"/>
                  </a:cxn>
                  <a:cxn ang="0">
                    <a:pos x="19" y="0"/>
                  </a:cxn>
                  <a:cxn ang="0">
                    <a:pos x="8" y="11"/>
                  </a:cxn>
                  <a:cxn ang="0">
                    <a:pos x="8" y="69"/>
                  </a:cxn>
                  <a:cxn ang="0">
                    <a:pos x="0" y="84"/>
                  </a:cxn>
                  <a:cxn ang="0">
                    <a:pos x="8" y="100"/>
                  </a:cxn>
                  <a:cxn ang="0">
                    <a:pos x="8" y="111"/>
                  </a:cxn>
                  <a:cxn ang="0">
                    <a:pos x="19" y="123"/>
                  </a:cxn>
                  <a:cxn ang="0">
                    <a:pos x="31" y="111"/>
                  </a:cxn>
                  <a:cxn ang="0">
                    <a:pos x="31" y="100"/>
                  </a:cxn>
                  <a:cxn ang="0">
                    <a:pos x="38" y="84"/>
                  </a:cxn>
                  <a:cxn ang="0">
                    <a:pos x="31" y="69"/>
                  </a:cxn>
                  <a:cxn ang="0">
                    <a:pos x="15" y="11"/>
                  </a:cxn>
                  <a:cxn ang="0">
                    <a:pos x="19" y="8"/>
                  </a:cxn>
                  <a:cxn ang="0">
                    <a:pos x="23" y="11"/>
                  </a:cxn>
                  <a:cxn ang="0">
                    <a:pos x="23" y="66"/>
                  </a:cxn>
                  <a:cxn ang="0">
                    <a:pos x="19" y="65"/>
                  </a:cxn>
                  <a:cxn ang="0">
                    <a:pos x="15" y="66"/>
                  </a:cxn>
                  <a:cxn ang="0">
                    <a:pos x="15" y="11"/>
                  </a:cxn>
                  <a:cxn ang="0">
                    <a:pos x="23" y="111"/>
                  </a:cxn>
                  <a:cxn ang="0">
                    <a:pos x="19" y="115"/>
                  </a:cxn>
                  <a:cxn ang="0">
                    <a:pos x="15" y="111"/>
                  </a:cxn>
                  <a:cxn ang="0">
                    <a:pos x="15" y="103"/>
                  </a:cxn>
                  <a:cxn ang="0">
                    <a:pos x="19" y="104"/>
                  </a:cxn>
                  <a:cxn ang="0">
                    <a:pos x="23" y="103"/>
                  </a:cxn>
                  <a:cxn ang="0">
                    <a:pos x="23" y="111"/>
                  </a:cxn>
                  <a:cxn ang="0">
                    <a:pos x="30" y="88"/>
                  </a:cxn>
                  <a:cxn ang="0">
                    <a:pos x="30" y="88"/>
                  </a:cxn>
                  <a:cxn ang="0">
                    <a:pos x="29" y="91"/>
                  </a:cxn>
                  <a:cxn ang="0">
                    <a:pos x="29" y="91"/>
                  </a:cxn>
                  <a:cxn ang="0">
                    <a:pos x="26" y="93"/>
                  </a:cxn>
                  <a:cxn ang="0">
                    <a:pos x="26" y="93"/>
                  </a:cxn>
                  <a:cxn ang="0">
                    <a:pos x="23" y="95"/>
                  </a:cxn>
                  <a:cxn ang="0">
                    <a:pos x="19" y="96"/>
                  </a:cxn>
                  <a:cxn ang="0">
                    <a:pos x="15" y="95"/>
                  </a:cxn>
                  <a:cxn ang="0">
                    <a:pos x="12" y="93"/>
                  </a:cxn>
                  <a:cxn ang="0">
                    <a:pos x="12" y="93"/>
                  </a:cxn>
                  <a:cxn ang="0">
                    <a:pos x="10" y="91"/>
                  </a:cxn>
                  <a:cxn ang="0">
                    <a:pos x="10" y="91"/>
                  </a:cxn>
                  <a:cxn ang="0">
                    <a:pos x="8" y="88"/>
                  </a:cxn>
                  <a:cxn ang="0">
                    <a:pos x="8" y="88"/>
                  </a:cxn>
                  <a:cxn ang="0">
                    <a:pos x="8" y="84"/>
                  </a:cxn>
                  <a:cxn ang="0">
                    <a:pos x="8" y="81"/>
                  </a:cxn>
                  <a:cxn ang="0">
                    <a:pos x="8" y="81"/>
                  </a:cxn>
                  <a:cxn ang="0">
                    <a:pos x="10" y="78"/>
                  </a:cxn>
                  <a:cxn ang="0">
                    <a:pos x="10" y="78"/>
                  </a:cxn>
                  <a:cxn ang="0">
                    <a:pos x="12" y="75"/>
                  </a:cxn>
                  <a:cxn ang="0">
                    <a:pos x="12" y="75"/>
                  </a:cxn>
                  <a:cxn ang="0">
                    <a:pos x="15" y="74"/>
                  </a:cxn>
                  <a:cxn ang="0">
                    <a:pos x="19" y="73"/>
                  </a:cxn>
                  <a:cxn ang="0">
                    <a:pos x="23" y="74"/>
                  </a:cxn>
                  <a:cxn ang="0">
                    <a:pos x="26" y="75"/>
                  </a:cxn>
                  <a:cxn ang="0">
                    <a:pos x="26" y="75"/>
                  </a:cxn>
                  <a:cxn ang="0">
                    <a:pos x="29" y="78"/>
                  </a:cxn>
                  <a:cxn ang="0">
                    <a:pos x="29" y="78"/>
                  </a:cxn>
                  <a:cxn ang="0">
                    <a:pos x="30" y="81"/>
                  </a:cxn>
                  <a:cxn ang="0">
                    <a:pos x="30" y="81"/>
                  </a:cxn>
                  <a:cxn ang="0">
                    <a:pos x="31" y="84"/>
                  </a:cxn>
                  <a:cxn ang="0">
                    <a:pos x="30" y="88"/>
                  </a:cxn>
                  <a:cxn ang="0">
                    <a:pos x="30" y="88"/>
                  </a:cxn>
                  <a:cxn ang="0">
                    <a:pos x="30" y="88"/>
                  </a:cxn>
                </a:cxnLst>
                <a:rect l="0" t="0" r="r" b="b"/>
                <a:pathLst>
                  <a:path w="38" h="123">
                    <a:moveTo>
                      <a:pt x="31" y="69"/>
                    </a:move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5"/>
                      <a:pt x="26" y="0"/>
                      <a:pt x="19" y="0"/>
                    </a:cubicBezTo>
                    <a:cubicBezTo>
                      <a:pt x="13" y="0"/>
                      <a:pt x="8" y="5"/>
                      <a:pt x="8" y="11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3" y="73"/>
                      <a:pt x="0" y="78"/>
                      <a:pt x="0" y="84"/>
                    </a:cubicBezTo>
                    <a:cubicBezTo>
                      <a:pt x="0" y="91"/>
                      <a:pt x="3" y="96"/>
                      <a:pt x="8" y="100"/>
                    </a:cubicBezTo>
                    <a:cubicBezTo>
                      <a:pt x="8" y="111"/>
                      <a:pt x="8" y="111"/>
                      <a:pt x="8" y="111"/>
                    </a:cubicBezTo>
                    <a:cubicBezTo>
                      <a:pt x="8" y="118"/>
                      <a:pt x="13" y="123"/>
                      <a:pt x="19" y="123"/>
                    </a:cubicBezTo>
                    <a:cubicBezTo>
                      <a:pt x="26" y="123"/>
                      <a:pt x="31" y="118"/>
                      <a:pt x="31" y="111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5" y="96"/>
                      <a:pt x="38" y="91"/>
                      <a:pt x="38" y="84"/>
                    </a:cubicBezTo>
                    <a:cubicBezTo>
                      <a:pt x="38" y="78"/>
                      <a:pt x="35" y="73"/>
                      <a:pt x="31" y="69"/>
                    </a:cubicBezTo>
                    <a:close/>
                    <a:moveTo>
                      <a:pt x="15" y="11"/>
                    </a:moveTo>
                    <a:cubicBezTo>
                      <a:pt x="15" y="9"/>
                      <a:pt x="17" y="8"/>
                      <a:pt x="19" y="8"/>
                    </a:cubicBezTo>
                    <a:cubicBezTo>
                      <a:pt x="21" y="8"/>
                      <a:pt x="23" y="9"/>
                      <a:pt x="23" y="11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2" y="65"/>
                      <a:pt x="21" y="65"/>
                      <a:pt x="19" y="65"/>
                    </a:cubicBezTo>
                    <a:cubicBezTo>
                      <a:pt x="18" y="65"/>
                      <a:pt x="17" y="65"/>
                      <a:pt x="15" y="66"/>
                    </a:cubicBezTo>
                    <a:lnTo>
                      <a:pt x="15" y="11"/>
                    </a:lnTo>
                    <a:close/>
                    <a:moveTo>
                      <a:pt x="23" y="111"/>
                    </a:moveTo>
                    <a:cubicBezTo>
                      <a:pt x="23" y="113"/>
                      <a:pt x="21" y="115"/>
                      <a:pt x="19" y="115"/>
                    </a:cubicBezTo>
                    <a:cubicBezTo>
                      <a:pt x="17" y="115"/>
                      <a:pt x="15" y="113"/>
                      <a:pt x="15" y="111"/>
                    </a:cubicBezTo>
                    <a:cubicBezTo>
                      <a:pt x="15" y="103"/>
                      <a:pt x="15" y="103"/>
                      <a:pt x="15" y="103"/>
                    </a:cubicBezTo>
                    <a:cubicBezTo>
                      <a:pt x="17" y="103"/>
                      <a:pt x="18" y="104"/>
                      <a:pt x="19" y="104"/>
                    </a:cubicBezTo>
                    <a:cubicBezTo>
                      <a:pt x="21" y="104"/>
                      <a:pt x="22" y="103"/>
                      <a:pt x="23" y="103"/>
                    </a:cubicBezTo>
                    <a:lnTo>
                      <a:pt x="23" y="111"/>
                    </a:lnTo>
                    <a:close/>
                    <a:moveTo>
                      <a:pt x="30" y="88"/>
                    </a:moveTo>
                    <a:cubicBezTo>
                      <a:pt x="30" y="88"/>
                      <a:pt x="30" y="88"/>
                      <a:pt x="30" y="88"/>
                    </a:cubicBezTo>
                    <a:cubicBezTo>
                      <a:pt x="30" y="89"/>
                      <a:pt x="29" y="90"/>
                      <a:pt x="29" y="91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28" y="92"/>
                      <a:pt x="27" y="93"/>
                      <a:pt x="26" y="93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5" y="94"/>
                      <a:pt x="24" y="95"/>
                      <a:pt x="23" y="95"/>
                    </a:cubicBezTo>
                    <a:cubicBezTo>
                      <a:pt x="22" y="96"/>
                      <a:pt x="21" y="96"/>
                      <a:pt x="19" y="96"/>
                    </a:cubicBezTo>
                    <a:cubicBezTo>
                      <a:pt x="18" y="96"/>
                      <a:pt x="17" y="96"/>
                      <a:pt x="15" y="95"/>
                    </a:cubicBezTo>
                    <a:cubicBezTo>
                      <a:pt x="14" y="95"/>
                      <a:pt x="13" y="94"/>
                      <a:pt x="12" y="93"/>
                    </a:cubicBezTo>
                    <a:cubicBezTo>
                      <a:pt x="12" y="93"/>
                      <a:pt x="12" y="93"/>
                      <a:pt x="12" y="93"/>
                    </a:cubicBezTo>
                    <a:cubicBezTo>
                      <a:pt x="11" y="93"/>
                      <a:pt x="11" y="92"/>
                      <a:pt x="10" y="91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9" y="90"/>
                      <a:pt x="9" y="89"/>
                      <a:pt x="8" y="88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8" y="87"/>
                      <a:pt x="8" y="85"/>
                      <a:pt x="8" y="84"/>
                    </a:cubicBezTo>
                    <a:cubicBezTo>
                      <a:pt x="8" y="83"/>
                      <a:pt x="8" y="82"/>
                      <a:pt x="8" y="8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9" y="80"/>
                      <a:pt x="9" y="79"/>
                      <a:pt x="10" y="78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11" y="77"/>
                      <a:pt x="11" y="76"/>
                      <a:pt x="12" y="75"/>
                    </a:cubicBezTo>
                    <a:cubicBezTo>
                      <a:pt x="12" y="75"/>
                      <a:pt x="12" y="75"/>
                      <a:pt x="12" y="75"/>
                    </a:cubicBezTo>
                    <a:cubicBezTo>
                      <a:pt x="13" y="75"/>
                      <a:pt x="14" y="74"/>
                      <a:pt x="15" y="74"/>
                    </a:cubicBezTo>
                    <a:cubicBezTo>
                      <a:pt x="17" y="73"/>
                      <a:pt x="18" y="73"/>
                      <a:pt x="19" y="73"/>
                    </a:cubicBezTo>
                    <a:cubicBezTo>
                      <a:pt x="21" y="73"/>
                      <a:pt x="22" y="73"/>
                      <a:pt x="23" y="74"/>
                    </a:cubicBezTo>
                    <a:cubicBezTo>
                      <a:pt x="24" y="74"/>
                      <a:pt x="25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7" y="76"/>
                      <a:pt x="28" y="77"/>
                      <a:pt x="29" y="78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29" y="79"/>
                      <a:pt x="30" y="80"/>
                      <a:pt x="30" y="81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1" y="82"/>
                      <a:pt x="31" y="83"/>
                      <a:pt x="31" y="84"/>
                    </a:cubicBezTo>
                    <a:cubicBezTo>
                      <a:pt x="31" y="85"/>
                      <a:pt x="31" y="87"/>
                      <a:pt x="30" y="88"/>
                    </a:cubicBezTo>
                    <a:close/>
                    <a:moveTo>
                      <a:pt x="30" y="88"/>
                    </a:moveTo>
                    <a:cubicBezTo>
                      <a:pt x="30" y="88"/>
                      <a:pt x="30" y="88"/>
                      <a:pt x="30" y="88"/>
                    </a:cubicBezTo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16200000" scaled="1"/>
                <a:tileRect/>
              </a:gradFill>
              <a:ln w="920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6A01958F-7DB1-43CB-9DA8-25FD596ABF63}"/>
              </a:ext>
            </a:extLst>
          </p:cNvPr>
          <p:cNvSpPr txBox="1"/>
          <p:nvPr/>
        </p:nvSpPr>
        <p:spPr>
          <a:xfrm>
            <a:off x="2684316" y="1976329"/>
            <a:ext cx="806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rub SemiBold" panose="00000700000000000000" pitchFamily="2" charset="-34"/>
              </a:rPr>
              <a:t>15%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E29B2AD-9F78-411B-9C5E-E228CEE1A266}"/>
              </a:ext>
            </a:extLst>
          </p:cNvPr>
          <p:cNvSpPr txBox="1"/>
          <p:nvPr/>
        </p:nvSpPr>
        <p:spPr>
          <a:xfrm>
            <a:off x="2684316" y="2303953"/>
            <a:ext cx="1138705" cy="21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Krub" panose="00000500000000000000" pitchFamily="2" charset="-34"/>
              </a:rPr>
              <a:t>Lorem ipsum dolor sit amet</a:t>
            </a:r>
          </a:p>
        </p:txBody>
      </p:sp>
      <p:sp>
        <p:nvSpPr>
          <p:cNvPr id="94" name="Oval 103">
            <a:extLst>
              <a:ext uri="{FF2B5EF4-FFF2-40B4-BE49-F238E27FC236}">
                <a16:creationId xmlns:a16="http://schemas.microsoft.com/office/drawing/2014/main" id="{AC706121-035F-47D8-834B-D221AC834FA4}"/>
              </a:ext>
            </a:extLst>
          </p:cNvPr>
          <p:cNvSpPr/>
          <p:nvPr/>
        </p:nvSpPr>
        <p:spPr>
          <a:xfrm>
            <a:off x="653664" y="5372234"/>
            <a:ext cx="607351" cy="6073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1036">
            <a:extLst>
              <a:ext uri="{FF2B5EF4-FFF2-40B4-BE49-F238E27FC236}">
                <a16:creationId xmlns:a16="http://schemas.microsoft.com/office/drawing/2014/main" id="{FA506D29-1A21-4D70-A332-3503D4CC99F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1882" y="5553830"/>
            <a:ext cx="205613" cy="204362"/>
            <a:chOff x="9876" y="-1946"/>
            <a:chExt cx="822" cy="817"/>
          </a:xfrm>
          <a:solidFill>
            <a:schemeClr val="bg1"/>
          </a:solidFill>
        </p:grpSpPr>
        <p:sp>
          <p:nvSpPr>
            <p:cNvPr id="96" name="Freeform 1038">
              <a:extLst>
                <a:ext uri="{FF2B5EF4-FFF2-40B4-BE49-F238E27FC236}">
                  <a16:creationId xmlns:a16="http://schemas.microsoft.com/office/drawing/2014/main" id="{E56C9E93-2B6B-42F8-A0AE-4111FD109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6" y="-1801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5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6 h 298"/>
                <a:gd name="T24" fmla="*/ 1396 w 1421"/>
                <a:gd name="T25" fmla="*/ 232 h 298"/>
                <a:gd name="T26" fmla="*/ 1378 w 1421"/>
                <a:gd name="T27" fmla="*/ 254 h 298"/>
                <a:gd name="T28" fmla="*/ 1356 w 1421"/>
                <a:gd name="T29" fmla="*/ 272 h 298"/>
                <a:gd name="T30" fmla="*/ 1330 w 1421"/>
                <a:gd name="T31" fmla="*/ 285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5 h 298"/>
                <a:gd name="T42" fmla="*/ 65 w 1421"/>
                <a:gd name="T43" fmla="*/ 272 h 298"/>
                <a:gd name="T44" fmla="*/ 44 w 1421"/>
                <a:gd name="T45" fmla="*/ 254 h 298"/>
                <a:gd name="T46" fmla="*/ 25 w 1421"/>
                <a:gd name="T47" fmla="*/ 232 h 298"/>
                <a:gd name="T48" fmla="*/ 11 w 1421"/>
                <a:gd name="T49" fmla="*/ 206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5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5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6"/>
                  </a:lnTo>
                  <a:lnTo>
                    <a:pt x="1396" y="232"/>
                  </a:lnTo>
                  <a:lnTo>
                    <a:pt x="1378" y="254"/>
                  </a:lnTo>
                  <a:lnTo>
                    <a:pt x="1356" y="272"/>
                  </a:lnTo>
                  <a:lnTo>
                    <a:pt x="1330" y="285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5"/>
                  </a:lnTo>
                  <a:lnTo>
                    <a:pt x="65" y="272"/>
                  </a:lnTo>
                  <a:lnTo>
                    <a:pt x="44" y="254"/>
                  </a:lnTo>
                  <a:lnTo>
                    <a:pt x="25" y="232"/>
                  </a:lnTo>
                  <a:lnTo>
                    <a:pt x="11" y="206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5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039">
              <a:extLst>
                <a:ext uri="{FF2B5EF4-FFF2-40B4-BE49-F238E27FC236}">
                  <a16:creationId xmlns:a16="http://schemas.microsoft.com/office/drawing/2014/main" id="{6EAD6839-5420-40ED-9C1A-30516A3BF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6" y="-1662"/>
              <a:ext cx="356" cy="75"/>
            </a:xfrm>
            <a:custGeom>
              <a:avLst/>
              <a:gdLst>
                <a:gd name="T0" fmla="*/ 149 w 1421"/>
                <a:gd name="T1" fmla="*/ 0 h 298"/>
                <a:gd name="T2" fmla="*/ 1272 w 1421"/>
                <a:gd name="T3" fmla="*/ 0 h 298"/>
                <a:gd name="T4" fmla="*/ 1302 w 1421"/>
                <a:gd name="T5" fmla="*/ 3 h 298"/>
                <a:gd name="T6" fmla="*/ 1330 w 1421"/>
                <a:gd name="T7" fmla="*/ 12 h 298"/>
                <a:gd name="T8" fmla="*/ 1356 w 1421"/>
                <a:gd name="T9" fmla="*/ 26 h 298"/>
                <a:gd name="T10" fmla="*/ 1378 w 1421"/>
                <a:gd name="T11" fmla="*/ 44 h 298"/>
                <a:gd name="T12" fmla="*/ 1396 w 1421"/>
                <a:gd name="T13" fmla="*/ 66 h 298"/>
                <a:gd name="T14" fmla="*/ 1410 w 1421"/>
                <a:gd name="T15" fmla="*/ 91 h 298"/>
                <a:gd name="T16" fmla="*/ 1418 w 1421"/>
                <a:gd name="T17" fmla="*/ 119 h 298"/>
                <a:gd name="T18" fmla="*/ 1421 w 1421"/>
                <a:gd name="T19" fmla="*/ 149 h 298"/>
                <a:gd name="T20" fmla="*/ 1418 w 1421"/>
                <a:gd name="T21" fmla="*/ 179 h 298"/>
                <a:gd name="T22" fmla="*/ 1410 w 1421"/>
                <a:gd name="T23" fmla="*/ 207 h 298"/>
                <a:gd name="T24" fmla="*/ 1396 w 1421"/>
                <a:gd name="T25" fmla="*/ 232 h 298"/>
                <a:gd name="T26" fmla="*/ 1378 w 1421"/>
                <a:gd name="T27" fmla="*/ 255 h 298"/>
                <a:gd name="T28" fmla="*/ 1356 w 1421"/>
                <a:gd name="T29" fmla="*/ 272 h 298"/>
                <a:gd name="T30" fmla="*/ 1330 w 1421"/>
                <a:gd name="T31" fmla="*/ 287 h 298"/>
                <a:gd name="T32" fmla="*/ 1302 w 1421"/>
                <a:gd name="T33" fmla="*/ 295 h 298"/>
                <a:gd name="T34" fmla="*/ 1272 w 1421"/>
                <a:gd name="T35" fmla="*/ 298 h 298"/>
                <a:gd name="T36" fmla="*/ 149 w 1421"/>
                <a:gd name="T37" fmla="*/ 298 h 298"/>
                <a:gd name="T38" fmla="*/ 119 w 1421"/>
                <a:gd name="T39" fmla="*/ 295 h 298"/>
                <a:gd name="T40" fmla="*/ 91 w 1421"/>
                <a:gd name="T41" fmla="*/ 287 h 298"/>
                <a:gd name="T42" fmla="*/ 65 w 1421"/>
                <a:gd name="T43" fmla="*/ 272 h 298"/>
                <a:gd name="T44" fmla="*/ 44 w 1421"/>
                <a:gd name="T45" fmla="*/ 255 h 298"/>
                <a:gd name="T46" fmla="*/ 25 w 1421"/>
                <a:gd name="T47" fmla="*/ 232 h 298"/>
                <a:gd name="T48" fmla="*/ 11 w 1421"/>
                <a:gd name="T49" fmla="*/ 207 h 298"/>
                <a:gd name="T50" fmla="*/ 3 w 1421"/>
                <a:gd name="T51" fmla="*/ 179 h 298"/>
                <a:gd name="T52" fmla="*/ 0 w 1421"/>
                <a:gd name="T53" fmla="*/ 149 h 298"/>
                <a:gd name="T54" fmla="*/ 3 w 1421"/>
                <a:gd name="T55" fmla="*/ 119 h 298"/>
                <a:gd name="T56" fmla="*/ 11 w 1421"/>
                <a:gd name="T57" fmla="*/ 91 h 298"/>
                <a:gd name="T58" fmla="*/ 25 w 1421"/>
                <a:gd name="T59" fmla="*/ 66 h 298"/>
                <a:gd name="T60" fmla="*/ 44 w 1421"/>
                <a:gd name="T61" fmla="*/ 44 h 298"/>
                <a:gd name="T62" fmla="*/ 65 w 1421"/>
                <a:gd name="T63" fmla="*/ 26 h 298"/>
                <a:gd name="T64" fmla="*/ 91 w 1421"/>
                <a:gd name="T65" fmla="*/ 12 h 298"/>
                <a:gd name="T66" fmla="*/ 119 w 1421"/>
                <a:gd name="T67" fmla="*/ 3 h 298"/>
                <a:gd name="T68" fmla="*/ 149 w 1421"/>
                <a:gd name="T69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1" h="298">
                  <a:moveTo>
                    <a:pt x="149" y="0"/>
                  </a:moveTo>
                  <a:lnTo>
                    <a:pt x="1272" y="0"/>
                  </a:lnTo>
                  <a:lnTo>
                    <a:pt x="1302" y="3"/>
                  </a:lnTo>
                  <a:lnTo>
                    <a:pt x="1330" y="12"/>
                  </a:lnTo>
                  <a:lnTo>
                    <a:pt x="1356" y="26"/>
                  </a:lnTo>
                  <a:lnTo>
                    <a:pt x="1378" y="44"/>
                  </a:lnTo>
                  <a:lnTo>
                    <a:pt x="1396" y="66"/>
                  </a:lnTo>
                  <a:lnTo>
                    <a:pt x="1410" y="91"/>
                  </a:lnTo>
                  <a:lnTo>
                    <a:pt x="1418" y="119"/>
                  </a:lnTo>
                  <a:lnTo>
                    <a:pt x="1421" y="149"/>
                  </a:lnTo>
                  <a:lnTo>
                    <a:pt x="1418" y="179"/>
                  </a:lnTo>
                  <a:lnTo>
                    <a:pt x="1410" y="207"/>
                  </a:lnTo>
                  <a:lnTo>
                    <a:pt x="1396" y="232"/>
                  </a:lnTo>
                  <a:lnTo>
                    <a:pt x="1378" y="255"/>
                  </a:lnTo>
                  <a:lnTo>
                    <a:pt x="1356" y="272"/>
                  </a:lnTo>
                  <a:lnTo>
                    <a:pt x="1330" y="287"/>
                  </a:lnTo>
                  <a:lnTo>
                    <a:pt x="1302" y="295"/>
                  </a:lnTo>
                  <a:lnTo>
                    <a:pt x="1272" y="298"/>
                  </a:lnTo>
                  <a:lnTo>
                    <a:pt x="149" y="298"/>
                  </a:lnTo>
                  <a:lnTo>
                    <a:pt x="119" y="295"/>
                  </a:lnTo>
                  <a:lnTo>
                    <a:pt x="91" y="287"/>
                  </a:lnTo>
                  <a:lnTo>
                    <a:pt x="65" y="272"/>
                  </a:lnTo>
                  <a:lnTo>
                    <a:pt x="44" y="255"/>
                  </a:lnTo>
                  <a:lnTo>
                    <a:pt x="25" y="232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1"/>
                  </a:lnTo>
                  <a:lnTo>
                    <a:pt x="25" y="66"/>
                  </a:lnTo>
                  <a:lnTo>
                    <a:pt x="44" y="44"/>
                  </a:lnTo>
                  <a:lnTo>
                    <a:pt x="65" y="26"/>
                  </a:lnTo>
                  <a:lnTo>
                    <a:pt x="91" y="12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40">
              <a:extLst>
                <a:ext uri="{FF2B5EF4-FFF2-40B4-BE49-F238E27FC236}">
                  <a16:creationId xmlns:a16="http://schemas.microsoft.com/office/drawing/2014/main" id="{CB2A0DFF-4533-4670-BF33-E8ACA4F2A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6" y="-1522"/>
              <a:ext cx="215" cy="74"/>
            </a:xfrm>
            <a:custGeom>
              <a:avLst/>
              <a:gdLst>
                <a:gd name="T0" fmla="*/ 149 w 860"/>
                <a:gd name="T1" fmla="*/ 0 h 297"/>
                <a:gd name="T2" fmla="*/ 711 w 860"/>
                <a:gd name="T3" fmla="*/ 0 h 297"/>
                <a:gd name="T4" fmla="*/ 741 w 860"/>
                <a:gd name="T5" fmla="*/ 3 h 297"/>
                <a:gd name="T6" fmla="*/ 769 w 860"/>
                <a:gd name="T7" fmla="*/ 11 h 297"/>
                <a:gd name="T8" fmla="*/ 795 w 860"/>
                <a:gd name="T9" fmla="*/ 26 h 297"/>
                <a:gd name="T10" fmla="*/ 817 w 860"/>
                <a:gd name="T11" fmla="*/ 43 h 297"/>
                <a:gd name="T12" fmla="*/ 835 w 860"/>
                <a:gd name="T13" fmla="*/ 66 h 297"/>
                <a:gd name="T14" fmla="*/ 849 w 860"/>
                <a:gd name="T15" fmla="*/ 90 h 297"/>
                <a:gd name="T16" fmla="*/ 857 w 860"/>
                <a:gd name="T17" fmla="*/ 118 h 297"/>
                <a:gd name="T18" fmla="*/ 860 w 860"/>
                <a:gd name="T19" fmla="*/ 149 h 297"/>
                <a:gd name="T20" fmla="*/ 857 w 860"/>
                <a:gd name="T21" fmla="*/ 179 h 297"/>
                <a:gd name="T22" fmla="*/ 849 w 860"/>
                <a:gd name="T23" fmla="*/ 207 h 297"/>
                <a:gd name="T24" fmla="*/ 835 w 860"/>
                <a:gd name="T25" fmla="*/ 231 h 297"/>
                <a:gd name="T26" fmla="*/ 817 w 860"/>
                <a:gd name="T27" fmla="*/ 254 h 297"/>
                <a:gd name="T28" fmla="*/ 795 w 860"/>
                <a:gd name="T29" fmla="*/ 271 h 297"/>
                <a:gd name="T30" fmla="*/ 769 w 860"/>
                <a:gd name="T31" fmla="*/ 286 h 297"/>
                <a:gd name="T32" fmla="*/ 741 w 860"/>
                <a:gd name="T33" fmla="*/ 294 h 297"/>
                <a:gd name="T34" fmla="*/ 711 w 860"/>
                <a:gd name="T35" fmla="*/ 297 h 297"/>
                <a:gd name="T36" fmla="*/ 149 w 860"/>
                <a:gd name="T37" fmla="*/ 297 h 297"/>
                <a:gd name="T38" fmla="*/ 119 w 860"/>
                <a:gd name="T39" fmla="*/ 294 h 297"/>
                <a:gd name="T40" fmla="*/ 91 w 860"/>
                <a:gd name="T41" fmla="*/ 286 h 297"/>
                <a:gd name="T42" fmla="*/ 65 w 860"/>
                <a:gd name="T43" fmla="*/ 271 h 297"/>
                <a:gd name="T44" fmla="*/ 44 w 860"/>
                <a:gd name="T45" fmla="*/ 254 h 297"/>
                <a:gd name="T46" fmla="*/ 25 w 860"/>
                <a:gd name="T47" fmla="*/ 231 h 297"/>
                <a:gd name="T48" fmla="*/ 11 w 860"/>
                <a:gd name="T49" fmla="*/ 207 h 297"/>
                <a:gd name="T50" fmla="*/ 3 w 860"/>
                <a:gd name="T51" fmla="*/ 179 h 297"/>
                <a:gd name="T52" fmla="*/ 0 w 860"/>
                <a:gd name="T53" fmla="*/ 149 h 297"/>
                <a:gd name="T54" fmla="*/ 3 w 860"/>
                <a:gd name="T55" fmla="*/ 118 h 297"/>
                <a:gd name="T56" fmla="*/ 11 w 860"/>
                <a:gd name="T57" fmla="*/ 90 h 297"/>
                <a:gd name="T58" fmla="*/ 25 w 860"/>
                <a:gd name="T59" fmla="*/ 66 h 297"/>
                <a:gd name="T60" fmla="*/ 44 w 860"/>
                <a:gd name="T61" fmla="*/ 43 h 297"/>
                <a:gd name="T62" fmla="*/ 65 w 860"/>
                <a:gd name="T63" fmla="*/ 26 h 297"/>
                <a:gd name="T64" fmla="*/ 91 w 860"/>
                <a:gd name="T65" fmla="*/ 11 h 297"/>
                <a:gd name="T66" fmla="*/ 119 w 860"/>
                <a:gd name="T67" fmla="*/ 3 h 297"/>
                <a:gd name="T68" fmla="*/ 149 w 860"/>
                <a:gd name="T69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60" h="297">
                  <a:moveTo>
                    <a:pt x="149" y="0"/>
                  </a:moveTo>
                  <a:lnTo>
                    <a:pt x="711" y="0"/>
                  </a:lnTo>
                  <a:lnTo>
                    <a:pt x="741" y="3"/>
                  </a:lnTo>
                  <a:lnTo>
                    <a:pt x="769" y="11"/>
                  </a:lnTo>
                  <a:lnTo>
                    <a:pt x="795" y="26"/>
                  </a:lnTo>
                  <a:lnTo>
                    <a:pt x="817" y="43"/>
                  </a:lnTo>
                  <a:lnTo>
                    <a:pt x="835" y="66"/>
                  </a:lnTo>
                  <a:lnTo>
                    <a:pt x="849" y="90"/>
                  </a:lnTo>
                  <a:lnTo>
                    <a:pt x="857" y="118"/>
                  </a:lnTo>
                  <a:lnTo>
                    <a:pt x="860" y="149"/>
                  </a:lnTo>
                  <a:lnTo>
                    <a:pt x="857" y="179"/>
                  </a:lnTo>
                  <a:lnTo>
                    <a:pt x="849" y="207"/>
                  </a:lnTo>
                  <a:lnTo>
                    <a:pt x="835" y="231"/>
                  </a:lnTo>
                  <a:lnTo>
                    <a:pt x="817" y="254"/>
                  </a:lnTo>
                  <a:lnTo>
                    <a:pt x="795" y="271"/>
                  </a:lnTo>
                  <a:lnTo>
                    <a:pt x="769" y="286"/>
                  </a:lnTo>
                  <a:lnTo>
                    <a:pt x="741" y="294"/>
                  </a:lnTo>
                  <a:lnTo>
                    <a:pt x="711" y="297"/>
                  </a:lnTo>
                  <a:lnTo>
                    <a:pt x="149" y="297"/>
                  </a:lnTo>
                  <a:lnTo>
                    <a:pt x="119" y="294"/>
                  </a:lnTo>
                  <a:lnTo>
                    <a:pt x="91" y="286"/>
                  </a:lnTo>
                  <a:lnTo>
                    <a:pt x="65" y="271"/>
                  </a:lnTo>
                  <a:lnTo>
                    <a:pt x="44" y="254"/>
                  </a:lnTo>
                  <a:lnTo>
                    <a:pt x="25" y="231"/>
                  </a:lnTo>
                  <a:lnTo>
                    <a:pt x="11" y="207"/>
                  </a:lnTo>
                  <a:lnTo>
                    <a:pt x="3" y="179"/>
                  </a:lnTo>
                  <a:lnTo>
                    <a:pt x="0" y="149"/>
                  </a:lnTo>
                  <a:lnTo>
                    <a:pt x="3" y="118"/>
                  </a:lnTo>
                  <a:lnTo>
                    <a:pt x="11" y="90"/>
                  </a:lnTo>
                  <a:lnTo>
                    <a:pt x="25" y="66"/>
                  </a:lnTo>
                  <a:lnTo>
                    <a:pt x="44" y="43"/>
                  </a:lnTo>
                  <a:lnTo>
                    <a:pt x="65" y="26"/>
                  </a:lnTo>
                  <a:lnTo>
                    <a:pt x="91" y="11"/>
                  </a:lnTo>
                  <a:lnTo>
                    <a:pt x="119" y="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41">
              <a:extLst>
                <a:ext uri="{FF2B5EF4-FFF2-40B4-BE49-F238E27FC236}">
                  <a16:creationId xmlns:a16="http://schemas.microsoft.com/office/drawing/2014/main" id="{4EB06E55-948D-484D-B29F-1E848DB99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6" y="-1946"/>
              <a:ext cx="636" cy="817"/>
            </a:xfrm>
            <a:custGeom>
              <a:avLst/>
              <a:gdLst>
                <a:gd name="T0" fmla="*/ 150 w 2545"/>
                <a:gd name="T1" fmla="*/ 0 h 3271"/>
                <a:gd name="T2" fmla="*/ 2395 w 2545"/>
                <a:gd name="T3" fmla="*/ 0 h 3271"/>
                <a:gd name="T4" fmla="*/ 2425 w 2545"/>
                <a:gd name="T5" fmla="*/ 3 h 3271"/>
                <a:gd name="T6" fmla="*/ 2453 w 2545"/>
                <a:gd name="T7" fmla="*/ 11 h 3271"/>
                <a:gd name="T8" fmla="*/ 2479 w 2545"/>
                <a:gd name="T9" fmla="*/ 26 h 3271"/>
                <a:gd name="T10" fmla="*/ 2501 w 2545"/>
                <a:gd name="T11" fmla="*/ 43 h 3271"/>
                <a:gd name="T12" fmla="*/ 2520 w 2545"/>
                <a:gd name="T13" fmla="*/ 66 h 3271"/>
                <a:gd name="T14" fmla="*/ 2533 w 2545"/>
                <a:gd name="T15" fmla="*/ 90 h 3271"/>
                <a:gd name="T16" fmla="*/ 2542 w 2545"/>
                <a:gd name="T17" fmla="*/ 118 h 3271"/>
                <a:gd name="T18" fmla="*/ 2545 w 2545"/>
                <a:gd name="T19" fmla="*/ 148 h 3271"/>
                <a:gd name="T20" fmla="*/ 2545 w 2545"/>
                <a:gd name="T21" fmla="*/ 369 h 3271"/>
                <a:gd name="T22" fmla="*/ 2246 w 2545"/>
                <a:gd name="T23" fmla="*/ 885 h 3271"/>
                <a:gd name="T24" fmla="*/ 2246 w 2545"/>
                <a:gd name="T25" fmla="*/ 297 h 3271"/>
                <a:gd name="T26" fmla="*/ 300 w 2545"/>
                <a:gd name="T27" fmla="*/ 297 h 3271"/>
                <a:gd name="T28" fmla="*/ 300 w 2545"/>
                <a:gd name="T29" fmla="*/ 2973 h 3271"/>
                <a:gd name="T30" fmla="*/ 2246 w 2545"/>
                <a:gd name="T31" fmla="*/ 2973 h 3271"/>
                <a:gd name="T32" fmla="*/ 2246 w 2545"/>
                <a:gd name="T33" fmla="*/ 2603 h 3271"/>
                <a:gd name="T34" fmla="*/ 2403 w 2545"/>
                <a:gd name="T35" fmla="*/ 2500 h 3271"/>
                <a:gd name="T36" fmla="*/ 2430 w 2545"/>
                <a:gd name="T37" fmla="*/ 2478 h 3271"/>
                <a:gd name="T38" fmla="*/ 2454 w 2545"/>
                <a:gd name="T39" fmla="*/ 2453 h 3271"/>
                <a:gd name="T40" fmla="*/ 2474 w 2545"/>
                <a:gd name="T41" fmla="*/ 2425 h 3271"/>
                <a:gd name="T42" fmla="*/ 2545 w 2545"/>
                <a:gd name="T43" fmla="*/ 2302 h 3271"/>
                <a:gd name="T44" fmla="*/ 2545 w 2545"/>
                <a:gd name="T45" fmla="*/ 3122 h 3271"/>
                <a:gd name="T46" fmla="*/ 2542 w 2545"/>
                <a:gd name="T47" fmla="*/ 3151 h 3271"/>
                <a:gd name="T48" fmla="*/ 2533 w 2545"/>
                <a:gd name="T49" fmla="*/ 3179 h 3271"/>
                <a:gd name="T50" fmla="*/ 2520 w 2545"/>
                <a:gd name="T51" fmla="*/ 3205 h 3271"/>
                <a:gd name="T52" fmla="*/ 2501 w 2545"/>
                <a:gd name="T53" fmla="*/ 3226 h 3271"/>
                <a:gd name="T54" fmla="*/ 2479 w 2545"/>
                <a:gd name="T55" fmla="*/ 3245 h 3271"/>
                <a:gd name="T56" fmla="*/ 2453 w 2545"/>
                <a:gd name="T57" fmla="*/ 3258 h 3271"/>
                <a:gd name="T58" fmla="*/ 2425 w 2545"/>
                <a:gd name="T59" fmla="*/ 3268 h 3271"/>
                <a:gd name="T60" fmla="*/ 2395 w 2545"/>
                <a:gd name="T61" fmla="*/ 3271 h 3271"/>
                <a:gd name="T62" fmla="*/ 150 w 2545"/>
                <a:gd name="T63" fmla="*/ 3271 h 3271"/>
                <a:gd name="T64" fmla="*/ 120 w 2545"/>
                <a:gd name="T65" fmla="*/ 3268 h 3271"/>
                <a:gd name="T66" fmla="*/ 92 w 2545"/>
                <a:gd name="T67" fmla="*/ 3258 h 3271"/>
                <a:gd name="T68" fmla="*/ 66 w 2545"/>
                <a:gd name="T69" fmla="*/ 3245 h 3271"/>
                <a:gd name="T70" fmla="*/ 44 w 2545"/>
                <a:gd name="T71" fmla="*/ 3226 h 3271"/>
                <a:gd name="T72" fmla="*/ 26 w 2545"/>
                <a:gd name="T73" fmla="*/ 3205 h 3271"/>
                <a:gd name="T74" fmla="*/ 12 w 2545"/>
                <a:gd name="T75" fmla="*/ 3179 h 3271"/>
                <a:gd name="T76" fmla="*/ 3 w 2545"/>
                <a:gd name="T77" fmla="*/ 3151 h 3271"/>
                <a:gd name="T78" fmla="*/ 0 w 2545"/>
                <a:gd name="T79" fmla="*/ 3122 h 3271"/>
                <a:gd name="T80" fmla="*/ 0 w 2545"/>
                <a:gd name="T81" fmla="*/ 148 h 3271"/>
                <a:gd name="T82" fmla="*/ 3 w 2545"/>
                <a:gd name="T83" fmla="*/ 118 h 3271"/>
                <a:gd name="T84" fmla="*/ 12 w 2545"/>
                <a:gd name="T85" fmla="*/ 90 h 3271"/>
                <a:gd name="T86" fmla="*/ 26 w 2545"/>
                <a:gd name="T87" fmla="*/ 66 h 3271"/>
                <a:gd name="T88" fmla="*/ 44 w 2545"/>
                <a:gd name="T89" fmla="*/ 43 h 3271"/>
                <a:gd name="T90" fmla="*/ 66 w 2545"/>
                <a:gd name="T91" fmla="*/ 26 h 3271"/>
                <a:gd name="T92" fmla="*/ 92 w 2545"/>
                <a:gd name="T93" fmla="*/ 11 h 3271"/>
                <a:gd name="T94" fmla="*/ 120 w 2545"/>
                <a:gd name="T95" fmla="*/ 3 h 3271"/>
                <a:gd name="T96" fmla="*/ 150 w 2545"/>
                <a:gd name="T97" fmla="*/ 0 h 3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45" h="3271">
                  <a:moveTo>
                    <a:pt x="150" y="0"/>
                  </a:moveTo>
                  <a:lnTo>
                    <a:pt x="2395" y="0"/>
                  </a:lnTo>
                  <a:lnTo>
                    <a:pt x="2425" y="3"/>
                  </a:lnTo>
                  <a:lnTo>
                    <a:pt x="2453" y="11"/>
                  </a:lnTo>
                  <a:lnTo>
                    <a:pt x="2479" y="26"/>
                  </a:lnTo>
                  <a:lnTo>
                    <a:pt x="2501" y="43"/>
                  </a:lnTo>
                  <a:lnTo>
                    <a:pt x="2520" y="66"/>
                  </a:lnTo>
                  <a:lnTo>
                    <a:pt x="2533" y="90"/>
                  </a:lnTo>
                  <a:lnTo>
                    <a:pt x="2542" y="118"/>
                  </a:lnTo>
                  <a:lnTo>
                    <a:pt x="2545" y="148"/>
                  </a:lnTo>
                  <a:lnTo>
                    <a:pt x="2545" y="369"/>
                  </a:lnTo>
                  <a:lnTo>
                    <a:pt x="2246" y="885"/>
                  </a:lnTo>
                  <a:lnTo>
                    <a:pt x="2246" y="297"/>
                  </a:lnTo>
                  <a:lnTo>
                    <a:pt x="300" y="297"/>
                  </a:lnTo>
                  <a:lnTo>
                    <a:pt x="300" y="2973"/>
                  </a:lnTo>
                  <a:lnTo>
                    <a:pt x="2246" y="2973"/>
                  </a:lnTo>
                  <a:lnTo>
                    <a:pt x="2246" y="2603"/>
                  </a:lnTo>
                  <a:lnTo>
                    <a:pt x="2403" y="2500"/>
                  </a:lnTo>
                  <a:lnTo>
                    <a:pt x="2430" y="2478"/>
                  </a:lnTo>
                  <a:lnTo>
                    <a:pt x="2454" y="2453"/>
                  </a:lnTo>
                  <a:lnTo>
                    <a:pt x="2474" y="2425"/>
                  </a:lnTo>
                  <a:lnTo>
                    <a:pt x="2545" y="2302"/>
                  </a:lnTo>
                  <a:lnTo>
                    <a:pt x="2545" y="3122"/>
                  </a:lnTo>
                  <a:lnTo>
                    <a:pt x="2542" y="3151"/>
                  </a:lnTo>
                  <a:lnTo>
                    <a:pt x="2533" y="3179"/>
                  </a:lnTo>
                  <a:lnTo>
                    <a:pt x="2520" y="3205"/>
                  </a:lnTo>
                  <a:lnTo>
                    <a:pt x="2501" y="3226"/>
                  </a:lnTo>
                  <a:lnTo>
                    <a:pt x="2479" y="3245"/>
                  </a:lnTo>
                  <a:lnTo>
                    <a:pt x="2453" y="3258"/>
                  </a:lnTo>
                  <a:lnTo>
                    <a:pt x="2425" y="3268"/>
                  </a:lnTo>
                  <a:lnTo>
                    <a:pt x="2395" y="3271"/>
                  </a:lnTo>
                  <a:lnTo>
                    <a:pt x="150" y="3271"/>
                  </a:lnTo>
                  <a:lnTo>
                    <a:pt x="120" y="3268"/>
                  </a:lnTo>
                  <a:lnTo>
                    <a:pt x="92" y="3258"/>
                  </a:lnTo>
                  <a:lnTo>
                    <a:pt x="66" y="3245"/>
                  </a:lnTo>
                  <a:lnTo>
                    <a:pt x="44" y="3226"/>
                  </a:lnTo>
                  <a:lnTo>
                    <a:pt x="26" y="3205"/>
                  </a:lnTo>
                  <a:lnTo>
                    <a:pt x="12" y="3179"/>
                  </a:lnTo>
                  <a:lnTo>
                    <a:pt x="3" y="3151"/>
                  </a:lnTo>
                  <a:lnTo>
                    <a:pt x="0" y="3122"/>
                  </a:lnTo>
                  <a:lnTo>
                    <a:pt x="0" y="148"/>
                  </a:lnTo>
                  <a:lnTo>
                    <a:pt x="3" y="118"/>
                  </a:lnTo>
                  <a:lnTo>
                    <a:pt x="12" y="90"/>
                  </a:lnTo>
                  <a:lnTo>
                    <a:pt x="26" y="66"/>
                  </a:lnTo>
                  <a:lnTo>
                    <a:pt x="44" y="43"/>
                  </a:lnTo>
                  <a:lnTo>
                    <a:pt x="66" y="26"/>
                  </a:lnTo>
                  <a:lnTo>
                    <a:pt x="92" y="11"/>
                  </a:lnTo>
                  <a:lnTo>
                    <a:pt x="120" y="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1042">
              <a:extLst>
                <a:ext uri="{FF2B5EF4-FFF2-40B4-BE49-F238E27FC236}">
                  <a16:creationId xmlns:a16="http://schemas.microsoft.com/office/drawing/2014/main" id="{CF225DCD-2A2F-47C8-BBC4-7388EBEAEC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05" y="-1855"/>
              <a:ext cx="393" cy="586"/>
            </a:xfrm>
            <a:custGeom>
              <a:avLst/>
              <a:gdLst>
                <a:gd name="T0" fmla="*/ 130 w 1574"/>
                <a:gd name="T1" fmla="*/ 1973 h 2342"/>
                <a:gd name="T2" fmla="*/ 221 w 1574"/>
                <a:gd name="T3" fmla="*/ 2017 h 2342"/>
                <a:gd name="T4" fmla="*/ 305 w 1574"/>
                <a:gd name="T5" fmla="*/ 2073 h 2342"/>
                <a:gd name="T6" fmla="*/ 434 w 1574"/>
                <a:gd name="T7" fmla="*/ 1957 h 2342"/>
                <a:gd name="T8" fmla="*/ 385 w 1574"/>
                <a:gd name="T9" fmla="*/ 1912 h 2342"/>
                <a:gd name="T10" fmla="*/ 311 w 1574"/>
                <a:gd name="T11" fmla="*/ 1861 h 2342"/>
                <a:gd name="T12" fmla="*/ 242 w 1574"/>
                <a:gd name="T13" fmla="*/ 1827 h 2342"/>
                <a:gd name="T14" fmla="*/ 186 w 1574"/>
                <a:gd name="T15" fmla="*/ 1808 h 2342"/>
                <a:gd name="T16" fmla="*/ 140 w 1574"/>
                <a:gd name="T17" fmla="*/ 1799 h 2342"/>
                <a:gd name="T18" fmla="*/ 1106 w 1574"/>
                <a:gd name="T19" fmla="*/ 0 h 2342"/>
                <a:gd name="T20" fmla="*/ 1161 w 1574"/>
                <a:gd name="T21" fmla="*/ 7 h 2342"/>
                <a:gd name="T22" fmla="*/ 1227 w 1574"/>
                <a:gd name="T23" fmla="*/ 25 h 2342"/>
                <a:gd name="T24" fmla="*/ 1305 w 1574"/>
                <a:gd name="T25" fmla="*/ 56 h 2342"/>
                <a:gd name="T26" fmla="*/ 1391 w 1574"/>
                <a:gd name="T27" fmla="*/ 107 h 2342"/>
                <a:gd name="T28" fmla="*/ 1462 w 1574"/>
                <a:gd name="T29" fmla="*/ 161 h 2342"/>
                <a:gd name="T30" fmla="*/ 1512 w 1574"/>
                <a:gd name="T31" fmla="*/ 213 h 2342"/>
                <a:gd name="T32" fmla="*/ 1544 w 1574"/>
                <a:gd name="T33" fmla="*/ 258 h 2342"/>
                <a:gd name="T34" fmla="*/ 1562 w 1574"/>
                <a:gd name="T35" fmla="*/ 294 h 2342"/>
                <a:gd name="T36" fmla="*/ 1571 w 1574"/>
                <a:gd name="T37" fmla="*/ 316 h 2342"/>
                <a:gd name="T38" fmla="*/ 1574 w 1574"/>
                <a:gd name="T39" fmla="*/ 340 h 2342"/>
                <a:gd name="T40" fmla="*/ 1563 w 1574"/>
                <a:gd name="T41" fmla="*/ 375 h 2342"/>
                <a:gd name="T42" fmla="*/ 618 w 1574"/>
                <a:gd name="T43" fmla="*/ 1998 h 2342"/>
                <a:gd name="T44" fmla="*/ 115 w 1574"/>
                <a:gd name="T45" fmla="*/ 2330 h 2342"/>
                <a:gd name="T46" fmla="*/ 77 w 1574"/>
                <a:gd name="T47" fmla="*/ 2342 h 2342"/>
                <a:gd name="T48" fmla="*/ 36 w 1574"/>
                <a:gd name="T49" fmla="*/ 2332 h 2342"/>
                <a:gd name="T50" fmla="*/ 13 w 1574"/>
                <a:gd name="T51" fmla="*/ 2311 h 2342"/>
                <a:gd name="T52" fmla="*/ 0 w 1574"/>
                <a:gd name="T53" fmla="*/ 2280 h 2342"/>
                <a:gd name="T54" fmla="*/ 34 w 1574"/>
                <a:gd name="T55" fmla="*/ 1683 h 2342"/>
                <a:gd name="T56" fmla="*/ 45 w 1574"/>
                <a:gd name="T57" fmla="*/ 1651 h 2342"/>
                <a:gd name="T58" fmla="*/ 991 w 1574"/>
                <a:gd name="T59" fmla="*/ 27 h 2342"/>
                <a:gd name="T60" fmla="*/ 1023 w 1574"/>
                <a:gd name="T61" fmla="*/ 7 h 2342"/>
                <a:gd name="T62" fmla="*/ 1036 w 1574"/>
                <a:gd name="T63" fmla="*/ 4 h 2342"/>
                <a:gd name="T64" fmla="*/ 1064 w 1574"/>
                <a:gd name="T65" fmla="*/ 0 h 2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4" h="2342">
                  <a:moveTo>
                    <a:pt x="140" y="1799"/>
                  </a:moveTo>
                  <a:lnTo>
                    <a:pt x="130" y="1973"/>
                  </a:lnTo>
                  <a:lnTo>
                    <a:pt x="175" y="1993"/>
                  </a:lnTo>
                  <a:lnTo>
                    <a:pt x="221" y="2017"/>
                  </a:lnTo>
                  <a:lnTo>
                    <a:pt x="264" y="2043"/>
                  </a:lnTo>
                  <a:lnTo>
                    <a:pt x="305" y="2073"/>
                  </a:lnTo>
                  <a:lnTo>
                    <a:pt x="451" y="1976"/>
                  </a:lnTo>
                  <a:lnTo>
                    <a:pt x="434" y="1957"/>
                  </a:lnTo>
                  <a:lnTo>
                    <a:pt x="412" y="1935"/>
                  </a:lnTo>
                  <a:lnTo>
                    <a:pt x="385" y="1912"/>
                  </a:lnTo>
                  <a:lnTo>
                    <a:pt x="351" y="1887"/>
                  </a:lnTo>
                  <a:lnTo>
                    <a:pt x="311" y="1861"/>
                  </a:lnTo>
                  <a:lnTo>
                    <a:pt x="276" y="1843"/>
                  </a:lnTo>
                  <a:lnTo>
                    <a:pt x="242" y="1827"/>
                  </a:lnTo>
                  <a:lnTo>
                    <a:pt x="212" y="1816"/>
                  </a:lnTo>
                  <a:lnTo>
                    <a:pt x="186" y="1808"/>
                  </a:lnTo>
                  <a:lnTo>
                    <a:pt x="162" y="1803"/>
                  </a:lnTo>
                  <a:lnTo>
                    <a:pt x="140" y="1799"/>
                  </a:lnTo>
                  <a:close/>
                  <a:moveTo>
                    <a:pt x="1083" y="0"/>
                  </a:moveTo>
                  <a:lnTo>
                    <a:pt x="1106" y="0"/>
                  </a:lnTo>
                  <a:lnTo>
                    <a:pt x="1132" y="2"/>
                  </a:lnTo>
                  <a:lnTo>
                    <a:pt x="1161" y="7"/>
                  </a:lnTo>
                  <a:lnTo>
                    <a:pt x="1192" y="14"/>
                  </a:lnTo>
                  <a:lnTo>
                    <a:pt x="1227" y="25"/>
                  </a:lnTo>
                  <a:lnTo>
                    <a:pt x="1264" y="39"/>
                  </a:lnTo>
                  <a:lnTo>
                    <a:pt x="1305" y="56"/>
                  </a:lnTo>
                  <a:lnTo>
                    <a:pt x="1347" y="80"/>
                  </a:lnTo>
                  <a:lnTo>
                    <a:pt x="1391" y="107"/>
                  </a:lnTo>
                  <a:lnTo>
                    <a:pt x="1430" y="135"/>
                  </a:lnTo>
                  <a:lnTo>
                    <a:pt x="1462" y="161"/>
                  </a:lnTo>
                  <a:lnTo>
                    <a:pt x="1489" y="188"/>
                  </a:lnTo>
                  <a:lnTo>
                    <a:pt x="1512" y="213"/>
                  </a:lnTo>
                  <a:lnTo>
                    <a:pt x="1529" y="236"/>
                  </a:lnTo>
                  <a:lnTo>
                    <a:pt x="1544" y="258"/>
                  </a:lnTo>
                  <a:lnTo>
                    <a:pt x="1554" y="277"/>
                  </a:lnTo>
                  <a:lnTo>
                    <a:pt x="1562" y="294"/>
                  </a:lnTo>
                  <a:lnTo>
                    <a:pt x="1567" y="307"/>
                  </a:lnTo>
                  <a:lnTo>
                    <a:pt x="1571" y="316"/>
                  </a:lnTo>
                  <a:lnTo>
                    <a:pt x="1572" y="322"/>
                  </a:lnTo>
                  <a:lnTo>
                    <a:pt x="1574" y="340"/>
                  </a:lnTo>
                  <a:lnTo>
                    <a:pt x="1571" y="359"/>
                  </a:lnTo>
                  <a:lnTo>
                    <a:pt x="1563" y="375"/>
                  </a:lnTo>
                  <a:lnTo>
                    <a:pt x="628" y="1985"/>
                  </a:lnTo>
                  <a:lnTo>
                    <a:pt x="618" y="1998"/>
                  </a:lnTo>
                  <a:lnTo>
                    <a:pt x="605" y="2009"/>
                  </a:lnTo>
                  <a:lnTo>
                    <a:pt x="115" y="2330"/>
                  </a:lnTo>
                  <a:lnTo>
                    <a:pt x="97" y="2339"/>
                  </a:lnTo>
                  <a:lnTo>
                    <a:pt x="77" y="2342"/>
                  </a:lnTo>
                  <a:lnTo>
                    <a:pt x="56" y="2340"/>
                  </a:lnTo>
                  <a:lnTo>
                    <a:pt x="36" y="2332"/>
                  </a:lnTo>
                  <a:lnTo>
                    <a:pt x="23" y="2323"/>
                  </a:lnTo>
                  <a:lnTo>
                    <a:pt x="13" y="2311"/>
                  </a:lnTo>
                  <a:lnTo>
                    <a:pt x="5" y="2296"/>
                  </a:lnTo>
                  <a:lnTo>
                    <a:pt x="0" y="2280"/>
                  </a:lnTo>
                  <a:lnTo>
                    <a:pt x="0" y="2263"/>
                  </a:lnTo>
                  <a:lnTo>
                    <a:pt x="34" y="1683"/>
                  </a:lnTo>
                  <a:lnTo>
                    <a:pt x="38" y="1666"/>
                  </a:lnTo>
                  <a:lnTo>
                    <a:pt x="45" y="1651"/>
                  </a:lnTo>
                  <a:lnTo>
                    <a:pt x="981" y="41"/>
                  </a:lnTo>
                  <a:lnTo>
                    <a:pt x="991" y="27"/>
                  </a:lnTo>
                  <a:lnTo>
                    <a:pt x="1005" y="15"/>
                  </a:lnTo>
                  <a:lnTo>
                    <a:pt x="1023" y="7"/>
                  </a:lnTo>
                  <a:lnTo>
                    <a:pt x="1027" y="6"/>
                  </a:lnTo>
                  <a:lnTo>
                    <a:pt x="1036" y="4"/>
                  </a:lnTo>
                  <a:lnTo>
                    <a:pt x="1049" y="2"/>
                  </a:lnTo>
                  <a:lnTo>
                    <a:pt x="1064" y="0"/>
                  </a:lnTo>
                  <a:lnTo>
                    <a:pt x="108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43">
              <a:extLst>
                <a:ext uri="{FF2B5EF4-FFF2-40B4-BE49-F238E27FC236}">
                  <a16:creationId xmlns:a16="http://schemas.microsoft.com/office/drawing/2014/main" id="{46E91688-68EC-497E-B4BC-909782555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5" y="-1385"/>
              <a:ext cx="286" cy="146"/>
            </a:xfrm>
            <a:custGeom>
              <a:avLst/>
              <a:gdLst>
                <a:gd name="T0" fmla="*/ 551 w 1143"/>
                <a:gd name="T1" fmla="*/ 5 h 585"/>
                <a:gd name="T2" fmla="*/ 577 w 1143"/>
                <a:gd name="T3" fmla="*/ 28 h 585"/>
                <a:gd name="T4" fmla="*/ 585 w 1143"/>
                <a:gd name="T5" fmla="*/ 110 h 585"/>
                <a:gd name="T6" fmla="*/ 554 w 1143"/>
                <a:gd name="T7" fmla="*/ 197 h 585"/>
                <a:gd name="T8" fmla="*/ 563 w 1143"/>
                <a:gd name="T9" fmla="*/ 239 h 585"/>
                <a:gd name="T10" fmla="*/ 581 w 1143"/>
                <a:gd name="T11" fmla="*/ 267 h 585"/>
                <a:gd name="T12" fmla="*/ 631 w 1143"/>
                <a:gd name="T13" fmla="*/ 275 h 585"/>
                <a:gd name="T14" fmla="*/ 674 w 1143"/>
                <a:gd name="T15" fmla="*/ 319 h 585"/>
                <a:gd name="T16" fmla="*/ 685 w 1143"/>
                <a:gd name="T17" fmla="*/ 353 h 585"/>
                <a:gd name="T18" fmla="*/ 838 w 1143"/>
                <a:gd name="T19" fmla="*/ 347 h 585"/>
                <a:gd name="T20" fmla="*/ 986 w 1143"/>
                <a:gd name="T21" fmla="*/ 362 h 585"/>
                <a:gd name="T22" fmla="*/ 1106 w 1143"/>
                <a:gd name="T23" fmla="*/ 369 h 585"/>
                <a:gd name="T24" fmla="*/ 1137 w 1143"/>
                <a:gd name="T25" fmla="*/ 396 h 585"/>
                <a:gd name="T26" fmla="*/ 1142 w 1143"/>
                <a:gd name="T27" fmla="*/ 436 h 585"/>
                <a:gd name="T28" fmla="*/ 1119 w 1143"/>
                <a:gd name="T29" fmla="*/ 470 h 585"/>
                <a:gd name="T30" fmla="*/ 1055 w 1143"/>
                <a:gd name="T31" fmla="*/ 477 h 585"/>
                <a:gd name="T32" fmla="*/ 946 w 1143"/>
                <a:gd name="T33" fmla="*/ 461 h 585"/>
                <a:gd name="T34" fmla="*/ 834 w 1143"/>
                <a:gd name="T35" fmla="*/ 447 h 585"/>
                <a:gd name="T36" fmla="*/ 730 w 1143"/>
                <a:gd name="T37" fmla="*/ 456 h 585"/>
                <a:gd name="T38" fmla="*/ 672 w 1143"/>
                <a:gd name="T39" fmla="*/ 481 h 585"/>
                <a:gd name="T40" fmla="*/ 630 w 1143"/>
                <a:gd name="T41" fmla="*/ 486 h 585"/>
                <a:gd name="T42" fmla="*/ 596 w 1143"/>
                <a:gd name="T43" fmla="*/ 472 h 585"/>
                <a:gd name="T44" fmla="*/ 571 w 1143"/>
                <a:gd name="T45" fmla="*/ 449 h 585"/>
                <a:gd name="T46" fmla="*/ 565 w 1143"/>
                <a:gd name="T47" fmla="*/ 403 h 585"/>
                <a:gd name="T48" fmla="*/ 531 w 1143"/>
                <a:gd name="T49" fmla="*/ 452 h 585"/>
                <a:gd name="T50" fmla="*/ 490 w 1143"/>
                <a:gd name="T51" fmla="*/ 465 h 585"/>
                <a:gd name="T52" fmla="*/ 450 w 1143"/>
                <a:gd name="T53" fmla="*/ 451 h 585"/>
                <a:gd name="T54" fmla="*/ 435 w 1143"/>
                <a:gd name="T55" fmla="*/ 414 h 585"/>
                <a:gd name="T56" fmla="*/ 445 w 1143"/>
                <a:gd name="T57" fmla="*/ 385 h 585"/>
                <a:gd name="T58" fmla="*/ 454 w 1143"/>
                <a:gd name="T59" fmla="*/ 365 h 585"/>
                <a:gd name="T60" fmla="*/ 417 w 1143"/>
                <a:gd name="T61" fmla="*/ 400 h 585"/>
                <a:gd name="T62" fmla="*/ 375 w 1143"/>
                <a:gd name="T63" fmla="*/ 423 h 585"/>
                <a:gd name="T64" fmla="*/ 331 w 1143"/>
                <a:gd name="T65" fmla="*/ 412 h 585"/>
                <a:gd name="T66" fmla="*/ 311 w 1143"/>
                <a:gd name="T67" fmla="*/ 375 h 585"/>
                <a:gd name="T68" fmla="*/ 360 w 1143"/>
                <a:gd name="T69" fmla="*/ 285 h 585"/>
                <a:gd name="T70" fmla="*/ 250 w 1143"/>
                <a:gd name="T71" fmla="*/ 388 h 585"/>
                <a:gd name="T72" fmla="*/ 95 w 1143"/>
                <a:gd name="T73" fmla="*/ 574 h 585"/>
                <a:gd name="T74" fmla="*/ 49 w 1143"/>
                <a:gd name="T75" fmla="*/ 584 h 585"/>
                <a:gd name="T76" fmla="*/ 9 w 1143"/>
                <a:gd name="T77" fmla="*/ 562 h 585"/>
                <a:gd name="T78" fmla="*/ 2 w 1143"/>
                <a:gd name="T79" fmla="*/ 521 h 585"/>
                <a:gd name="T80" fmla="*/ 137 w 1143"/>
                <a:gd name="T81" fmla="*/ 347 h 585"/>
                <a:gd name="T82" fmla="*/ 341 w 1143"/>
                <a:gd name="T83" fmla="*/ 122 h 585"/>
                <a:gd name="T84" fmla="*/ 395 w 1143"/>
                <a:gd name="T85" fmla="*/ 70 h 585"/>
                <a:gd name="T86" fmla="*/ 458 w 1143"/>
                <a:gd name="T87" fmla="*/ 20 h 585"/>
                <a:gd name="T88" fmla="*/ 528 w 1143"/>
                <a:gd name="T89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43" h="585">
                  <a:moveTo>
                    <a:pt x="528" y="0"/>
                  </a:moveTo>
                  <a:lnTo>
                    <a:pt x="539" y="2"/>
                  </a:lnTo>
                  <a:lnTo>
                    <a:pt x="551" y="5"/>
                  </a:lnTo>
                  <a:lnTo>
                    <a:pt x="561" y="10"/>
                  </a:lnTo>
                  <a:lnTo>
                    <a:pt x="571" y="18"/>
                  </a:lnTo>
                  <a:lnTo>
                    <a:pt x="577" y="28"/>
                  </a:lnTo>
                  <a:lnTo>
                    <a:pt x="585" y="53"/>
                  </a:lnTo>
                  <a:lnTo>
                    <a:pt x="587" y="81"/>
                  </a:lnTo>
                  <a:lnTo>
                    <a:pt x="585" y="110"/>
                  </a:lnTo>
                  <a:lnTo>
                    <a:pt x="578" y="139"/>
                  </a:lnTo>
                  <a:lnTo>
                    <a:pt x="567" y="168"/>
                  </a:lnTo>
                  <a:lnTo>
                    <a:pt x="554" y="197"/>
                  </a:lnTo>
                  <a:lnTo>
                    <a:pt x="537" y="227"/>
                  </a:lnTo>
                  <a:lnTo>
                    <a:pt x="551" y="232"/>
                  </a:lnTo>
                  <a:lnTo>
                    <a:pt x="563" y="239"/>
                  </a:lnTo>
                  <a:lnTo>
                    <a:pt x="573" y="252"/>
                  </a:lnTo>
                  <a:lnTo>
                    <a:pt x="577" y="260"/>
                  </a:lnTo>
                  <a:lnTo>
                    <a:pt x="581" y="267"/>
                  </a:lnTo>
                  <a:lnTo>
                    <a:pt x="597" y="266"/>
                  </a:lnTo>
                  <a:lnTo>
                    <a:pt x="614" y="269"/>
                  </a:lnTo>
                  <a:lnTo>
                    <a:pt x="631" y="275"/>
                  </a:lnTo>
                  <a:lnTo>
                    <a:pt x="646" y="286"/>
                  </a:lnTo>
                  <a:lnTo>
                    <a:pt x="661" y="300"/>
                  </a:lnTo>
                  <a:lnTo>
                    <a:pt x="674" y="319"/>
                  </a:lnTo>
                  <a:lnTo>
                    <a:pt x="681" y="334"/>
                  </a:lnTo>
                  <a:lnTo>
                    <a:pt x="684" y="345"/>
                  </a:lnTo>
                  <a:lnTo>
                    <a:pt x="685" y="353"/>
                  </a:lnTo>
                  <a:lnTo>
                    <a:pt x="738" y="347"/>
                  </a:lnTo>
                  <a:lnTo>
                    <a:pt x="789" y="346"/>
                  </a:lnTo>
                  <a:lnTo>
                    <a:pt x="838" y="347"/>
                  </a:lnTo>
                  <a:lnTo>
                    <a:pt x="887" y="351"/>
                  </a:lnTo>
                  <a:lnTo>
                    <a:pt x="936" y="356"/>
                  </a:lnTo>
                  <a:lnTo>
                    <a:pt x="986" y="362"/>
                  </a:lnTo>
                  <a:lnTo>
                    <a:pt x="1036" y="365"/>
                  </a:lnTo>
                  <a:lnTo>
                    <a:pt x="1089" y="367"/>
                  </a:lnTo>
                  <a:lnTo>
                    <a:pt x="1106" y="369"/>
                  </a:lnTo>
                  <a:lnTo>
                    <a:pt x="1119" y="375"/>
                  </a:lnTo>
                  <a:lnTo>
                    <a:pt x="1130" y="384"/>
                  </a:lnTo>
                  <a:lnTo>
                    <a:pt x="1137" y="396"/>
                  </a:lnTo>
                  <a:lnTo>
                    <a:pt x="1142" y="408"/>
                  </a:lnTo>
                  <a:lnTo>
                    <a:pt x="1143" y="422"/>
                  </a:lnTo>
                  <a:lnTo>
                    <a:pt x="1142" y="436"/>
                  </a:lnTo>
                  <a:lnTo>
                    <a:pt x="1137" y="449"/>
                  </a:lnTo>
                  <a:lnTo>
                    <a:pt x="1130" y="460"/>
                  </a:lnTo>
                  <a:lnTo>
                    <a:pt x="1119" y="470"/>
                  </a:lnTo>
                  <a:lnTo>
                    <a:pt x="1106" y="476"/>
                  </a:lnTo>
                  <a:lnTo>
                    <a:pt x="1089" y="478"/>
                  </a:lnTo>
                  <a:lnTo>
                    <a:pt x="1055" y="477"/>
                  </a:lnTo>
                  <a:lnTo>
                    <a:pt x="1020" y="473"/>
                  </a:lnTo>
                  <a:lnTo>
                    <a:pt x="983" y="467"/>
                  </a:lnTo>
                  <a:lnTo>
                    <a:pt x="946" y="461"/>
                  </a:lnTo>
                  <a:lnTo>
                    <a:pt x="909" y="455"/>
                  </a:lnTo>
                  <a:lnTo>
                    <a:pt x="872" y="450"/>
                  </a:lnTo>
                  <a:lnTo>
                    <a:pt x="834" y="447"/>
                  </a:lnTo>
                  <a:lnTo>
                    <a:pt x="798" y="446"/>
                  </a:lnTo>
                  <a:lnTo>
                    <a:pt x="763" y="449"/>
                  </a:lnTo>
                  <a:lnTo>
                    <a:pt x="730" y="456"/>
                  </a:lnTo>
                  <a:lnTo>
                    <a:pt x="698" y="469"/>
                  </a:lnTo>
                  <a:lnTo>
                    <a:pt x="685" y="475"/>
                  </a:lnTo>
                  <a:lnTo>
                    <a:pt x="672" y="481"/>
                  </a:lnTo>
                  <a:lnTo>
                    <a:pt x="657" y="486"/>
                  </a:lnTo>
                  <a:lnTo>
                    <a:pt x="644" y="488"/>
                  </a:lnTo>
                  <a:lnTo>
                    <a:pt x="630" y="486"/>
                  </a:lnTo>
                  <a:lnTo>
                    <a:pt x="619" y="482"/>
                  </a:lnTo>
                  <a:lnTo>
                    <a:pt x="608" y="477"/>
                  </a:lnTo>
                  <a:lnTo>
                    <a:pt x="596" y="472"/>
                  </a:lnTo>
                  <a:lnTo>
                    <a:pt x="586" y="465"/>
                  </a:lnTo>
                  <a:lnTo>
                    <a:pt x="578" y="458"/>
                  </a:lnTo>
                  <a:lnTo>
                    <a:pt x="571" y="449"/>
                  </a:lnTo>
                  <a:lnTo>
                    <a:pt x="566" y="437"/>
                  </a:lnTo>
                  <a:lnTo>
                    <a:pt x="565" y="418"/>
                  </a:lnTo>
                  <a:lnTo>
                    <a:pt x="565" y="403"/>
                  </a:lnTo>
                  <a:lnTo>
                    <a:pt x="554" y="422"/>
                  </a:lnTo>
                  <a:lnTo>
                    <a:pt x="542" y="441"/>
                  </a:lnTo>
                  <a:lnTo>
                    <a:pt x="531" y="452"/>
                  </a:lnTo>
                  <a:lnTo>
                    <a:pt x="519" y="460"/>
                  </a:lnTo>
                  <a:lnTo>
                    <a:pt x="504" y="464"/>
                  </a:lnTo>
                  <a:lnTo>
                    <a:pt x="490" y="465"/>
                  </a:lnTo>
                  <a:lnTo>
                    <a:pt x="475" y="463"/>
                  </a:lnTo>
                  <a:lnTo>
                    <a:pt x="462" y="458"/>
                  </a:lnTo>
                  <a:lnTo>
                    <a:pt x="450" y="451"/>
                  </a:lnTo>
                  <a:lnTo>
                    <a:pt x="441" y="441"/>
                  </a:lnTo>
                  <a:lnTo>
                    <a:pt x="436" y="428"/>
                  </a:lnTo>
                  <a:lnTo>
                    <a:pt x="435" y="414"/>
                  </a:lnTo>
                  <a:lnTo>
                    <a:pt x="439" y="398"/>
                  </a:lnTo>
                  <a:lnTo>
                    <a:pt x="442" y="391"/>
                  </a:lnTo>
                  <a:lnTo>
                    <a:pt x="445" y="385"/>
                  </a:lnTo>
                  <a:lnTo>
                    <a:pt x="445" y="385"/>
                  </a:lnTo>
                  <a:lnTo>
                    <a:pt x="444" y="385"/>
                  </a:lnTo>
                  <a:lnTo>
                    <a:pt x="454" y="365"/>
                  </a:lnTo>
                  <a:lnTo>
                    <a:pt x="440" y="374"/>
                  </a:lnTo>
                  <a:lnTo>
                    <a:pt x="428" y="385"/>
                  </a:lnTo>
                  <a:lnTo>
                    <a:pt x="417" y="400"/>
                  </a:lnTo>
                  <a:lnTo>
                    <a:pt x="405" y="412"/>
                  </a:lnTo>
                  <a:lnTo>
                    <a:pt x="390" y="420"/>
                  </a:lnTo>
                  <a:lnTo>
                    <a:pt x="375" y="423"/>
                  </a:lnTo>
                  <a:lnTo>
                    <a:pt x="359" y="423"/>
                  </a:lnTo>
                  <a:lnTo>
                    <a:pt x="345" y="419"/>
                  </a:lnTo>
                  <a:lnTo>
                    <a:pt x="331" y="412"/>
                  </a:lnTo>
                  <a:lnTo>
                    <a:pt x="321" y="402"/>
                  </a:lnTo>
                  <a:lnTo>
                    <a:pt x="314" y="389"/>
                  </a:lnTo>
                  <a:lnTo>
                    <a:pt x="311" y="375"/>
                  </a:lnTo>
                  <a:lnTo>
                    <a:pt x="313" y="360"/>
                  </a:lnTo>
                  <a:lnTo>
                    <a:pt x="320" y="343"/>
                  </a:lnTo>
                  <a:lnTo>
                    <a:pt x="360" y="285"/>
                  </a:lnTo>
                  <a:lnTo>
                    <a:pt x="400" y="224"/>
                  </a:lnTo>
                  <a:lnTo>
                    <a:pt x="323" y="305"/>
                  </a:lnTo>
                  <a:lnTo>
                    <a:pt x="250" y="388"/>
                  </a:lnTo>
                  <a:lnTo>
                    <a:pt x="177" y="475"/>
                  </a:lnTo>
                  <a:lnTo>
                    <a:pt x="108" y="562"/>
                  </a:lnTo>
                  <a:lnTo>
                    <a:pt x="95" y="574"/>
                  </a:lnTo>
                  <a:lnTo>
                    <a:pt x="80" y="582"/>
                  </a:lnTo>
                  <a:lnTo>
                    <a:pt x="64" y="585"/>
                  </a:lnTo>
                  <a:lnTo>
                    <a:pt x="49" y="584"/>
                  </a:lnTo>
                  <a:lnTo>
                    <a:pt x="33" y="580"/>
                  </a:lnTo>
                  <a:lnTo>
                    <a:pt x="21" y="572"/>
                  </a:lnTo>
                  <a:lnTo>
                    <a:pt x="9" y="562"/>
                  </a:lnTo>
                  <a:lnTo>
                    <a:pt x="2" y="550"/>
                  </a:lnTo>
                  <a:lnTo>
                    <a:pt x="0" y="535"/>
                  </a:lnTo>
                  <a:lnTo>
                    <a:pt x="2" y="521"/>
                  </a:lnTo>
                  <a:lnTo>
                    <a:pt x="12" y="506"/>
                  </a:lnTo>
                  <a:lnTo>
                    <a:pt x="74" y="426"/>
                  </a:lnTo>
                  <a:lnTo>
                    <a:pt x="137" y="347"/>
                  </a:lnTo>
                  <a:lnTo>
                    <a:pt x="202" y="270"/>
                  </a:lnTo>
                  <a:lnTo>
                    <a:pt x="270" y="194"/>
                  </a:lnTo>
                  <a:lnTo>
                    <a:pt x="341" y="122"/>
                  </a:lnTo>
                  <a:lnTo>
                    <a:pt x="357" y="106"/>
                  </a:lnTo>
                  <a:lnTo>
                    <a:pt x="376" y="88"/>
                  </a:lnTo>
                  <a:lnTo>
                    <a:pt x="395" y="70"/>
                  </a:lnTo>
                  <a:lnTo>
                    <a:pt x="414" y="51"/>
                  </a:lnTo>
                  <a:lnTo>
                    <a:pt x="435" y="35"/>
                  </a:lnTo>
                  <a:lnTo>
                    <a:pt x="458" y="20"/>
                  </a:lnTo>
                  <a:lnTo>
                    <a:pt x="480" y="9"/>
                  </a:lnTo>
                  <a:lnTo>
                    <a:pt x="504" y="2"/>
                  </a:lnTo>
                  <a:lnTo>
                    <a:pt x="5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3" name="Rectangle 113">
            <a:extLst>
              <a:ext uri="{FF2B5EF4-FFF2-40B4-BE49-F238E27FC236}">
                <a16:creationId xmlns:a16="http://schemas.microsoft.com/office/drawing/2014/main" id="{615347E5-6258-4B6B-9F92-9F01B6CFA931}"/>
              </a:ext>
            </a:extLst>
          </p:cNvPr>
          <p:cNvSpPr/>
          <p:nvPr/>
        </p:nvSpPr>
        <p:spPr>
          <a:xfrm>
            <a:off x="1271259" y="5370067"/>
            <a:ext cx="3617440" cy="571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 amet, consectetuer adipiscing elit. Maecenas porttitor congue massa.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3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3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3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3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/>
          <p:bldP spid="4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/>
          <p:bldP spid="42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5">
            <a:extLst>
              <a:ext uri="{FF2B5EF4-FFF2-40B4-BE49-F238E27FC236}">
                <a16:creationId xmlns:a16="http://schemas.microsoft.com/office/drawing/2014/main" id="{6AC5FF71-7BEB-4E22-B9AD-EFACB02F0D9D}"/>
              </a:ext>
            </a:extLst>
          </p:cNvPr>
          <p:cNvSpPr/>
          <p:nvPr/>
        </p:nvSpPr>
        <p:spPr>
          <a:xfrm>
            <a:off x="-283446" y="-220693"/>
            <a:ext cx="2265612" cy="2265612"/>
          </a:xfrm>
          <a:prstGeom prst="ellipse">
            <a:avLst/>
          </a:prstGeom>
          <a:noFill/>
          <a:ln w="381000">
            <a:solidFill>
              <a:srgbClr val="FF6361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">
            <a:extLst>
              <a:ext uri="{FF2B5EF4-FFF2-40B4-BE49-F238E27FC236}">
                <a16:creationId xmlns:a16="http://schemas.microsoft.com/office/drawing/2014/main" id="{A36F580B-4553-43BA-8606-6137D1EA7DF0}"/>
              </a:ext>
            </a:extLst>
          </p:cNvPr>
          <p:cNvSpPr/>
          <p:nvPr/>
        </p:nvSpPr>
        <p:spPr>
          <a:xfrm>
            <a:off x="7086110" y="0"/>
            <a:ext cx="5105890" cy="685799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B4077B-D38F-4A13-8022-06FFAD07B2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9" b="2041"/>
          <a:stretch/>
        </p:blipFill>
        <p:spPr>
          <a:xfrm>
            <a:off x="5787798" y="1972393"/>
            <a:ext cx="5105890" cy="4445000"/>
          </a:xfrm>
          <a:prstGeom prst="rect">
            <a:avLst/>
          </a:prstGeom>
        </p:spPr>
      </p:pic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7DFBBC5C-546E-4198-923C-3427234295C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6" b="6706"/>
          <a:stretch>
            <a:fillRect/>
          </a:stretch>
        </p:blipFill>
        <p:spPr>
          <a:xfrm>
            <a:off x="6035040" y="2238628"/>
            <a:ext cx="4587240" cy="2650963"/>
          </a:xfr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5C1848-EDED-4C43-BCEB-B485855B82E3}"/>
              </a:ext>
            </a:extLst>
          </p:cNvPr>
          <p:cNvSpPr txBox="1"/>
          <p:nvPr/>
        </p:nvSpPr>
        <p:spPr>
          <a:xfrm>
            <a:off x="1428618" y="838177"/>
            <a:ext cx="3375515" cy="382286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lIns="72000" tIns="0" rIns="72000" bIns="0" rtlCol="0" anchor="ctr"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01                       10:00 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1D8A46-22B9-4663-A838-B5951D0F3757}"/>
              </a:ext>
            </a:extLst>
          </p:cNvPr>
          <p:cNvSpPr txBox="1"/>
          <p:nvPr/>
        </p:nvSpPr>
        <p:spPr>
          <a:xfrm>
            <a:off x="1575373" y="1317037"/>
            <a:ext cx="3228760" cy="3385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 amet, consectetuer adipiscing elit. Maecenas porttitor congue massa. </a:t>
            </a:r>
          </a:p>
        </p:txBody>
      </p:sp>
      <p:sp>
        <p:nvSpPr>
          <p:cNvPr id="30" name="Oval 13">
            <a:extLst>
              <a:ext uri="{FF2B5EF4-FFF2-40B4-BE49-F238E27FC236}">
                <a16:creationId xmlns:a16="http://schemas.microsoft.com/office/drawing/2014/main" id="{012DFA9A-39E5-46A0-8B2D-D09086B248DA}"/>
              </a:ext>
            </a:extLst>
          </p:cNvPr>
          <p:cNvSpPr>
            <a:spLocks noChangeAspect="1"/>
          </p:cNvSpPr>
          <p:nvPr/>
        </p:nvSpPr>
        <p:spPr>
          <a:xfrm>
            <a:off x="1363957" y="964661"/>
            <a:ext cx="129318" cy="12931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E55F47-F7B8-4C77-A723-242D943BE872}"/>
              </a:ext>
            </a:extLst>
          </p:cNvPr>
          <p:cNvSpPr txBox="1"/>
          <p:nvPr/>
        </p:nvSpPr>
        <p:spPr>
          <a:xfrm>
            <a:off x="1428618" y="1990273"/>
            <a:ext cx="3375515" cy="382286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lIns="72000" tIns="0" rIns="72000" bIns="0" rtlCol="0" anchor="ctr"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02                       11:00 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9446F0-4A5A-4176-BE26-7D813E352364}"/>
              </a:ext>
            </a:extLst>
          </p:cNvPr>
          <p:cNvSpPr txBox="1"/>
          <p:nvPr/>
        </p:nvSpPr>
        <p:spPr>
          <a:xfrm>
            <a:off x="1575373" y="2469133"/>
            <a:ext cx="3228760" cy="3385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amet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consectetuer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adipiscing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elit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Maecenas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porttitor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congue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massa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</a:p>
        </p:txBody>
      </p:sp>
      <p:sp>
        <p:nvSpPr>
          <p:cNvPr id="37" name="Oval 18">
            <a:extLst>
              <a:ext uri="{FF2B5EF4-FFF2-40B4-BE49-F238E27FC236}">
                <a16:creationId xmlns:a16="http://schemas.microsoft.com/office/drawing/2014/main" id="{394A3DB6-E3CD-4E92-96C6-CE9CDA3C2FFB}"/>
              </a:ext>
            </a:extLst>
          </p:cNvPr>
          <p:cNvSpPr>
            <a:spLocks noChangeAspect="1"/>
          </p:cNvSpPr>
          <p:nvPr/>
        </p:nvSpPr>
        <p:spPr>
          <a:xfrm>
            <a:off x="1363957" y="2116757"/>
            <a:ext cx="129318" cy="12931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A0BE9A-A0C2-46FB-A95C-B91D2E54D9CA}"/>
              </a:ext>
            </a:extLst>
          </p:cNvPr>
          <p:cNvSpPr txBox="1">
            <a:spLocks noChangeAspect="1"/>
          </p:cNvSpPr>
          <p:nvPr/>
        </p:nvSpPr>
        <p:spPr>
          <a:xfrm>
            <a:off x="1428618" y="3142369"/>
            <a:ext cx="3375515" cy="3822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03                       12:00 AM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C659B2-DC8F-4F7E-9A00-E00D35194312}"/>
              </a:ext>
            </a:extLst>
          </p:cNvPr>
          <p:cNvSpPr txBox="1"/>
          <p:nvPr/>
        </p:nvSpPr>
        <p:spPr>
          <a:xfrm>
            <a:off x="1575373" y="3643807"/>
            <a:ext cx="3228760" cy="3385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amet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consectetuer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adipiscing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elit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Maecenas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porttitor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congue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massa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</a:p>
        </p:txBody>
      </p:sp>
      <p:sp>
        <p:nvSpPr>
          <p:cNvPr id="43" name="Oval 22">
            <a:extLst>
              <a:ext uri="{FF2B5EF4-FFF2-40B4-BE49-F238E27FC236}">
                <a16:creationId xmlns:a16="http://schemas.microsoft.com/office/drawing/2014/main" id="{BF0F9CFE-50DB-4049-BF5E-4575390778F8}"/>
              </a:ext>
            </a:extLst>
          </p:cNvPr>
          <p:cNvSpPr>
            <a:spLocks noChangeAspect="1"/>
          </p:cNvSpPr>
          <p:nvPr/>
        </p:nvSpPr>
        <p:spPr>
          <a:xfrm>
            <a:off x="1363957" y="3268853"/>
            <a:ext cx="129318" cy="12931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100" dir="10800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7B68E4-5944-4D0E-B99F-A6AC4149573E}"/>
              </a:ext>
            </a:extLst>
          </p:cNvPr>
          <p:cNvSpPr txBox="1"/>
          <p:nvPr/>
        </p:nvSpPr>
        <p:spPr>
          <a:xfrm>
            <a:off x="1428618" y="4294465"/>
            <a:ext cx="3375515" cy="382286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lIns="72000" tIns="0" rIns="72000" bIns="0" rtlCol="0" anchor="ctr"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04                       13:00 PM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E7FF36-E319-4C20-96D9-B6C6CDDBE83D}"/>
              </a:ext>
            </a:extLst>
          </p:cNvPr>
          <p:cNvSpPr txBox="1"/>
          <p:nvPr/>
        </p:nvSpPr>
        <p:spPr>
          <a:xfrm>
            <a:off x="1575373" y="4773325"/>
            <a:ext cx="3228760" cy="3385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amet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consectetuer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adipiscing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elit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Maecenas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porttitor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congue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massa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</a:p>
        </p:txBody>
      </p:sp>
      <p:sp>
        <p:nvSpPr>
          <p:cNvPr id="46" name="Oval 26">
            <a:extLst>
              <a:ext uri="{FF2B5EF4-FFF2-40B4-BE49-F238E27FC236}">
                <a16:creationId xmlns:a16="http://schemas.microsoft.com/office/drawing/2014/main" id="{1D658DB0-6BFC-449D-9DBA-A8BDDA5AE3BA}"/>
              </a:ext>
            </a:extLst>
          </p:cNvPr>
          <p:cNvSpPr>
            <a:spLocks noChangeAspect="1"/>
          </p:cNvSpPr>
          <p:nvPr/>
        </p:nvSpPr>
        <p:spPr>
          <a:xfrm>
            <a:off x="1363957" y="4420949"/>
            <a:ext cx="129318" cy="12931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B3DBA5-A410-4869-BA27-57268FF4DEA6}"/>
              </a:ext>
            </a:extLst>
          </p:cNvPr>
          <p:cNvSpPr txBox="1"/>
          <p:nvPr/>
        </p:nvSpPr>
        <p:spPr>
          <a:xfrm>
            <a:off x="1428618" y="5446563"/>
            <a:ext cx="3375515" cy="382286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lIns="72000" tIns="0" rIns="72000" bIns="0" rtlCol="0" anchor="ctr"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05                       14:00 PM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34CF7E-6E5B-4CED-9ED0-E67AF171E142}"/>
              </a:ext>
            </a:extLst>
          </p:cNvPr>
          <p:cNvSpPr txBox="1"/>
          <p:nvPr/>
        </p:nvSpPr>
        <p:spPr>
          <a:xfrm>
            <a:off x="1575373" y="5925423"/>
            <a:ext cx="3228760" cy="3385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amet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,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consectetuer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adipiscing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elit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Maecenas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porttitor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congue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altLang="ko-KR" sz="1100" dirty="0" err="1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massa</a:t>
            </a:r>
            <a:r>
              <a:rPr lang="en-US" altLang="ko-KR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. </a:t>
            </a:r>
          </a:p>
        </p:txBody>
      </p:sp>
      <p:sp>
        <p:nvSpPr>
          <p:cNvPr id="49" name="Oval 30">
            <a:extLst>
              <a:ext uri="{FF2B5EF4-FFF2-40B4-BE49-F238E27FC236}">
                <a16:creationId xmlns:a16="http://schemas.microsoft.com/office/drawing/2014/main" id="{E75640B8-82CC-4BDD-9703-938F9DB811A2}"/>
              </a:ext>
            </a:extLst>
          </p:cNvPr>
          <p:cNvSpPr>
            <a:spLocks noChangeAspect="1"/>
          </p:cNvSpPr>
          <p:nvPr/>
        </p:nvSpPr>
        <p:spPr>
          <a:xfrm>
            <a:off x="1363957" y="5573047"/>
            <a:ext cx="129318" cy="12931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grpSp>
        <p:nvGrpSpPr>
          <p:cNvPr id="50" name="Group 39">
            <a:extLst>
              <a:ext uri="{FF2B5EF4-FFF2-40B4-BE49-F238E27FC236}">
                <a16:creationId xmlns:a16="http://schemas.microsoft.com/office/drawing/2014/main" id="{D50044A6-6EFB-4CE8-9296-FB1CB5B286FA}"/>
              </a:ext>
            </a:extLst>
          </p:cNvPr>
          <p:cNvGrpSpPr>
            <a:grpSpLocks noChangeAspect="1"/>
          </p:cNvGrpSpPr>
          <p:nvPr/>
        </p:nvGrpSpPr>
        <p:grpSpPr>
          <a:xfrm>
            <a:off x="875436" y="4333773"/>
            <a:ext cx="267362" cy="303670"/>
            <a:chOff x="3254376" y="1843088"/>
            <a:chExt cx="257175" cy="292100"/>
          </a:xfrm>
          <a:solidFill>
            <a:schemeClr val="tx2"/>
          </a:solidFill>
        </p:grpSpPr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2AE4B0DE-1892-4ED4-8391-D524348855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4376" y="1843088"/>
              <a:ext cx="257175" cy="292100"/>
            </a:xfrm>
            <a:custGeom>
              <a:avLst/>
              <a:gdLst/>
              <a:ahLst/>
              <a:cxnLst>
                <a:cxn ang="0">
                  <a:pos x="110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62" y="184"/>
                </a:cxn>
                <a:cxn ang="0">
                  <a:pos x="162" y="52"/>
                </a:cxn>
                <a:cxn ang="0">
                  <a:pos x="110" y="0"/>
                </a:cxn>
                <a:cxn ang="0">
                  <a:pos x="138" y="160"/>
                </a:cxn>
                <a:cxn ang="0">
                  <a:pos x="24" y="160"/>
                </a:cxn>
                <a:cxn ang="0">
                  <a:pos x="24" y="22"/>
                </a:cxn>
                <a:cxn ang="0">
                  <a:pos x="100" y="22"/>
                </a:cxn>
                <a:cxn ang="0">
                  <a:pos x="138" y="62"/>
                </a:cxn>
                <a:cxn ang="0">
                  <a:pos x="138" y="160"/>
                </a:cxn>
              </a:cxnLst>
              <a:rect l="0" t="0" r="r" b="b"/>
              <a:pathLst>
                <a:path w="162" h="184">
                  <a:moveTo>
                    <a:pt x="110" y="0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62" y="184"/>
                  </a:lnTo>
                  <a:lnTo>
                    <a:pt x="162" y="52"/>
                  </a:lnTo>
                  <a:lnTo>
                    <a:pt x="110" y="0"/>
                  </a:lnTo>
                  <a:close/>
                  <a:moveTo>
                    <a:pt x="138" y="160"/>
                  </a:moveTo>
                  <a:lnTo>
                    <a:pt x="24" y="160"/>
                  </a:lnTo>
                  <a:lnTo>
                    <a:pt x="24" y="22"/>
                  </a:lnTo>
                  <a:lnTo>
                    <a:pt x="100" y="22"/>
                  </a:lnTo>
                  <a:lnTo>
                    <a:pt x="138" y="62"/>
                  </a:lnTo>
                  <a:lnTo>
                    <a:pt x="138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52" name="Rectangle 19">
              <a:extLst>
                <a:ext uri="{FF2B5EF4-FFF2-40B4-BE49-F238E27FC236}">
                  <a16:creationId xmlns:a16="http://schemas.microsoft.com/office/drawing/2014/main" id="{D657241D-4712-4048-B992-D0EE5BED6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7401" y="1968500"/>
              <a:ext cx="111125" cy="20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53" name="Rectangle 20">
              <a:extLst>
                <a:ext uri="{FF2B5EF4-FFF2-40B4-BE49-F238E27FC236}">
                  <a16:creationId xmlns:a16="http://schemas.microsoft.com/office/drawing/2014/main" id="{29CDD831-E385-4528-BAA2-F5F38BCE7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7401" y="1933575"/>
              <a:ext cx="73025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54" name="Rectangle 21">
              <a:extLst>
                <a:ext uri="{FF2B5EF4-FFF2-40B4-BE49-F238E27FC236}">
                  <a16:creationId xmlns:a16="http://schemas.microsoft.com/office/drawing/2014/main" id="{AE804202-BC43-4A66-9DE9-62F2FB31C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7401" y="2006600"/>
              <a:ext cx="111125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55" name="Rectangle 22">
              <a:extLst>
                <a:ext uri="{FF2B5EF4-FFF2-40B4-BE49-F238E27FC236}">
                  <a16:creationId xmlns:a16="http://schemas.microsoft.com/office/drawing/2014/main" id="{CF41A80C-D18A-4309-8686-B5A68E1CB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7401" y="2044700"/>
              <a:ext cx="111125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grpSp>
        <p:nvGrpSpPr>
          <p:cNvPr id="56" name="Group 45">
            <a:extLst>
              <a:ext uri="{FF2B5EF4-FFF2-40B4-BE49-F238E27FC236}">
                <a16:creationId xmlns:a16="http://schemas.microsoft.com/office/drawing/2014/main" id="{52D9EE13-86C9-4E63-83C7-96E0F76B3969}"/>
              </a:ext>
            </a:extLst>
          </p:cNvPr>
          <p:cNvGrpSpPr>
            <a:grpSpLocks noChangeAspect="1"/>
          </p:cNvGrpSpPr>
          <p:nvPr/>
        </p:nvGrpSpPr>
        <p:grpSpPr>
          <a:xfrm>
            <a:off x="876261" y="877485"/>
            <a:ext cx="265713" cy="303670"/>
            <a:chOff x="3841751" y="1843088"/>
            <a:chExt cx="255588" cy="292100"/>
          </a:xfrm>
          <a:solidFill>
            <a:schemeClr val="tx2"/>
          </a:solidFill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3F81BEEE-AFC8-4000-94A0-92D1EB3191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51" y="1843088"/>
              <a:ext cx="255588" cy="292100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61" y="184"/>
                </a:cxn>
                <a:cxn ang="0">
                  <a:pos x="161" y="52"/>
                </a:cxn>
                <a:cxn ang="0">
                  <a:pos x="108" y="0"/>
                </a:cxn>
                <a:cxn ang="0">
                  <a:pos x="138" y="160"/>
                </a:cxn>
                <a:cxn ang="0">
                  <a:pos x="23" y="160"/>
                </a:cxn>
                <a:cxn ang="0">
                  <a:pos x="23" y="22"/>
                </a:cxn>
                <a:cxn ang="0">
                  <a:pos x="99" y="22"/>
                </a:cxn>
                <a:cxn ang="0">
                  <a:pos x="138" y="62"/>
                </a:cxn>
                <a:cxn ang="0">
                  <a:pos x="138" y="160"/>
                </a:cxn>
              </a:cxnLst>
              <a:rect l="0" t="0" r="r" b="b"/>
              <a:pathLst>
                <a:path w="161" h="184">
                  <a:moveTo>
                    <a:pt x="108" y="0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61" y="184"/>
                  </a:lnTo>
                  <a:lnTo>
                    <a:pt x="161" y="52"/>
                  </a:lnTo>
                  <a:lnTo>
                    <a:pt x="108" y="0"/>
                  </a:lnTo>
                  <a:close/>
                  <a:moveTo>
                    <a:pt x="138" y="160"/>
                  </a:moveTo>
                  <a:lnTo>
                    <a:pt x="23" y="160"/>
                  </a:lnTo>
                  <a:lnTo>
                    <a:pt x="23" y="22"/>
                  </a:lnTo>
                  <a:lnTo>
                    <a:pt x="99" y="22"/>
                  </a:lnTo>
                  <a:lnTo>
                    <a:pt x="138" y="62"/>
                  </a:lnTo>
                  <a:lnTo>
                    <a:pt x="138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987C29EF-7EC0-40D9-83D4-B7B40E50D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726" y="1973263"/>
              <a:ext cx="146050" cy="98425"/>
            </a:xfrm>
            <a:custGeom>
              <a:avLst/>
              <a:gdLst/>
              <a:ahLst/>
              <a:cxnLst>
                <a:cxn ang="0">
                  <a:pos x="35" y="11"/>
                </a:cxn>
                <a:cxn ang="0">
                  <a:pos x="0" y="46"/>
                </a:cxn>
                <a:cxn ang="0">
                  <a:pos x="0" y="62"/>
                </a:cxn>
                <a:cxn ang="0">
                  <a:pos x="35" y="27"/>
                </a:cxn>
                <a:cxn ang="0">
                  <a:pos x="58" y="51"/>
                </a:cxn>
                <a:cxn ang="0">
                  <a:pos x="92" y="16"/>
                </a:cxn>
                <a:cxn ang="0">
                  <a:pos x="92" y="0"/>
                </a:cxn>
                <a:cxn ang="0">
                  <a:pos x="58" y="35"/>
                </a:cxn>
                <a:cxn ang="0">
                  <a:pos x="35" y="11"/>
                </a:cxn>
              </a:cxnLst>
              <a:rect l="0" t="0" r="r" b="b"/>
              <a:pathLst>
                <a:path w="92" h="62">
                  <a:moveTo>
                    <a:pt x="35" y="11"/>
                  </a:moveTo>
                  <a:lnTo>
                    <a:pt x="0" y="46"/>
                  </a:lnTo>
                  <a:lnTo>
                    <a:pt x="0" y="62"/>
                  </a:lnTo>
                  <a:lnTo>
                    <a:pt x="35" y="27"/>
                  </a:lnTo>
                  <a:lnTo>
                    <a:pt x="58" y="51"/>
                  </a:lnTo>
                  <a:lnTo>
                    <a:pt x="92" y="16"/>
                  </a:lnTo>
                  <a:lnTo>
                    <a:pt x="92" y="0"/>
                  </a:lnTo>
                  <a:lnTo>
                    <a:pt x="58" y="35"/>
                  </a:lnTo>
                  <a:lnTo>
                    <a:pt x="35" y="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grpSp>
        <p:nvGrpSpPr>
          <p:cNvPr id="59" name="Group 48">
            <a:extLst>
              <a:ext uri="{FF2B5EF4-FFF2-40B4-BE49-F238E27FC236}">
                <a16:creationId xmlns:a16="http://schemas.microsoft.com/office/drawing/2014/main" id="{EE970096-B4C3-48BD-8640-7F6C7D66F761}"/>
              </a:ext>
            </a:extLst>
          </p:cNvPr>
          <p:cNvGrpSpPr>
            <a:grpSpLocks noChangeAspect="1"/>
          </p:cNvGrpSpPr>
          <p:nvPr/>
        </p:nvGrpSpPr>
        <p:grpSpPr>
          <a:xfrm>
            <a:off x="875436" y="5485871"/>
            <a:ext cx="267362" cy="303670"/>
            <a:chOff x="4427538" y="1843088"/>
            <a:chExt cx="257175" cy="292100"/>
          </a:xfrm>
          <a:solidFill>
            <a:schemeClr val="tx2"/>
          </a:solidFill>
        </p:grpSpPr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3AE71B21-1702-4D70-A925-D42735B34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7538" y="1843088"/>
              <a:ext cx="257175" cy="292100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62" y="184"/>
                </a:cxn>
                <a:cxn ang="0">
                  <a:pos x="162" y="52"/>
                </a:cxn>
                <a:cxn ang="0">
                  <a:pos x="108" y="0"/>
                </a:cxn>
                <a:cxn ang="0">
                  <a:pos x="138" y="160"/>
                </a:cxn>
                <a:cxn ang="0">
                  <a:pos x="22" y="160"/>
                </a:cxn>
                <a:cxn ang="0">
                  <a:pos x="22" y="22"/>
                </a:cxn>
                <a:cxn ang="0">
                  <a:pos x="98" y="22"/>
                </a:cxn>
                <a:cxn ang="0">
                  <a:pos x="138" y="62"/>
                </a:cxn>
                <a:cxn ang="0">
                  <a:pos x="138" y="160"/>
                </a:cxn>
              </a:cxnLst>
              <a:rect l="0" t="0" r="r" b="b"/>
              <a:pathLst>
                <a:path w="162" h="184">
                  <a:moveTo>
                    <a:pt x="108" y="0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62" y="184"/>
                  </a:lnTo>
                  <a:lnTo>
                    <a:pt x="162" y="52"/>
                  </a:lnTo>
                  <a:lnTo>
                    <a:pt x="108" y="0"/>
                  </a:lnTo>
                  <a:close/>
                  <a:moveTo>
                    <a:pt x="138" y="160"/>
                  </a:moveTo>
                  <a:lnTo>
                    <a:pt x="22" y="160"/>
                  </a:lnTo>
                  <a:lnTo>
                    <a:pt x="22" y="22"/>
                  </a:lnTo>
                  <a:lnTo>
                    <a:pt x="98" y="22"/>
                  </a:lnTo>
                  <a:lnTo>
                    <a:pt x="138" y="62"/>
                  </a:lnTo>
                  <a:lnTo>
                    <a:pt x="138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61" name="Freeform 31">
              <a:extLst>
                <a:ext uri="{FF2B5EF4-FFF2-40B4-BE49-F238E27FC236}">
                  <a16:creationId xmlns:a16="http://schemas.microsoft.com/office/drawing/2014/main" id="{5E6B59AF-4E68-4ECC-93DB-B080AB2723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3101" y="1951038"/>
              <a:ext cx="146050" cy="128588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92" y="81"/>
                </a:cxn>
                <a:cxn ang="0">
                  <a:pos x="92" y="0"/>
                </a:cxn>
                <a:cxn ang="0">
                  <a:pos x="0" y="0"/>
                </a:cxn>
                <a:cxn ang="0">
                  <a:pos x="0" y="81"/>
                </a:cxn>
                <a:cxn ang="0">
                  <a:pos x="46" y="11"/>
                </a:cxn>
                <a:cxn ang="0">
                  <a:pos x="81" y="11"/>
                </a:cxn>
                <a:cxn ang="0">
                  <a:pos x="81" y="35"/>
                </a:cxn>
                <a:cxn ang="0">
                  <a:pos x="46" y="35"/>
                </a:cxn>
                <a:cxn ang="0">
                  <a:pos x="46" y="11"/>
                </a:cxn>
                <a:cxn ang="0">
                  <a:pos x="46" y="46"/>
                </a:cxn>
                <a:cxn ang="0">
                  <a:pos x="81" y="46"/>
                </a:cxn>
                <a:cxn ang="0">
                  <a:pos x="81" y="70"/>
                </a:cxn>
                <a:cxn ang="0">
                  <a:pos x="46" y="70"/>
                </a:cxn>
                <a:cxn ang="0">
                  <a:pos x="46" y="46"/>
                </a:cxn>
                <a:cxn ang="0">
                  <a:pos x="11" y="11"/>
                </a:cxn>
                <a:cxn ang="0">
                  <a:pos x="33" y="11"/>
                </a:cxn>
                <a:cxn ang="0">
                  <a:pos x="33" y="35"/>
                </a:cxn>
                <a:cxn ang="0">
                  <a:pos x="11" y="35"/>
                </a:cxn>
                <a:cxn ang="0">
                  <a:pos x="11" y="11"/>
                </a:cxn>
                <a:cxn ang="0">
                  <a:pos x="11" y="46"/>
                </a:cxn>
                <a:cxn ang="0">
                  <a:pos x="33" y="46"/>
                </a:cxn>
                <a:cxn ang="0">
                  <a:pos x="33" y="70"/>
                </a:cxn>
                <a:cxn ang="0">
                  <a:pos x="11" y="70"/>
                </a:cxn>
                <a:cxn ang="0">
                  <a:pos x="11" y="46"/>
                </a:cxn>
              </a:cxnLst>
              <a:rect l="0" t="0" r="r" b="b"/>
              <a:pathLst>
                <a:path w="92" h="81">
                  <a:moveTo>
                    <a:pt x="0" y="81"/>
                  </a:moveTo>
                  <a:lnTo>
                    <a:pt x="92" y="81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81"/>
                  </a:lnTo>
                  <a:close/>
                  <a:moveTo>
                    <a:pt x="46" y="11"/>
                  </a:moveTo>
                  <a:lnTo>
                    <a:pt x="81" y="11"/>
                  </a:lnTo>
                  <a:lnTo>
                    <a:pt x="81" y="35"/>
                  </a:lnTo>
                  <a:lnTo>
                    <a:pt x="46" y="35"/>
                  </a:lnTo>
                  <a:lnTo>
                    <a:pt x="46" y="11"/>
                  </a:lnTo>
                  <a:close/>
                  <a:moveTo>
                    <a:pt x="46" y="46"/>
                  </a:moveTo>
                  <a:lnTo>
                    <a:pt x="81" y="46"/>
                  </a:lnTo>
                  <a:lnTo>
                    <a:pt x="81" y="70"/>
                  </a:lnTo>
                  <a:lnTo>
                    <a:pt x="46" y="70"/>
                  </a:lnTo>
                  <a:lnTo>
                    <a:pt x="46" y="46"/>
                  </a:lnTo>
                  <a:close/>
                  <a:moveTo>
                    <a:pt x="11" y="11"/>
                  </a:moveTo>
                  <a:lnTo>
                    <a:pt x="33" y="11"/>
                  </a:lnTo>
                  <a:lnTo>
                    <a:pt x="33" y="35"/>
                  </a:lnTo>
                  <a:lnTo>
                    <a:pt x="11" y="35"/>
                  </a:lnTo>
                  <a:lnTo>
                    <a:pt x="11" y="11"/>
                  </a:lnTo>
                  <a:close/>
                  <a:moveTo>
                    <a:pt x="11" y="46"/>
                  </a:moveTo>
                  <a:lnTo>
                    <a:pt x="33" y="46"/>
                  </a:lnTo>
                  <a:lnTo>
                    <a:pt x="33" y="70"/>
                  </a:lnTo>
                  <a:lnTo>
                    <a:pt x="11" y="70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sp>
        <p:nvSpPr>
          <p:cNvPr id="62" name="Freeform 44">
            <a:extLst>
              <a:ext uri="{FF2B5EF4-FFF2-40B4-BE49-F238E27FC236}">
                <a16:creationId xmlns:a16="http://schemas.microsoft.com/office/drawing/2014/main" id="{4B2DC470-2C58-4D70-9B62-C85B57BC06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9360" y="3149792"/>
            <a:ext cx="319514" cy="367441"/>
          </a:xfrm>
          <a:custGeom>
            <a:avLst/>
            <a:gdLst>
              <a:gd name="T0" fmla="*/ 171450 w 160"/>
              <a:gd name="T1" fmla="*/ 0 h 184"/>
              <a:gd name="T2" fmla="*/ 0 w 160"/>
              <a:gd name="T3" fmla="*/ 0 h 184"/>
              <a:gd name="T4" fmla="*/ 0 w 160"/>
              <a:gd name="T5" fmla="*/ 292100 h 184"/>
              <a:gd name="T6" fmla="*/ 254000 w 160"/>
              <a:gd name="T7" fmla="*/ 292100 h 184"/>
              <a:gd name="T8" fmla="*/ 254000 w 160"/>
              <a:gd name="T9" fmla="*/ 82550 h 184"/>
              <a:gd name="T10" fmla="*/ 171450 w 160"/>
              <a:gd name="T11" fmla="*/ 0 h 184"/>
              <a:gd name="T12" fmla="*/ 219075 w 160"/>
              <a:gd name="T13" fmla="*/ 254000 h 184"/>
              <a:gd name="T14" fmla="*/ 34925 w 160"/>
              <a:gd name="T15" fmla="*/ 254000 h 184"/>
              <a:gd name="T16" fmla="*/ 34925 w 160"/>
              <a:gd name="T17" fmla="*/ 34925 h 184"/>
              <a:gd name="T18" fmla="*/ 73025 w 160"/>
              <a:gd name="T19" fmla="*/ 34925 h 184"/>
              <a:gd name="T20" fmla="*/ 73025 w 160"/>
              <a:gd name="T21" fmla="*/ 201613 h 184"/>
              <a:gd name="T22" fmla="*/ 107950 w 160"/>
              <a:gd name="T23" fmla="*/ 146050 h 184"/>
              <a:gd name="T24" fmla="*/ 146050 w 160"/>
              <a:gd name="T25" fmla="*/ 201613 h 184"/>
              <a:gd name="T26" fmla="*/ 146050 w 160"/>
              <a:gd name="T27" fmla="*/ 34925 h 184"/>
              <a:gd name="T28" fmla="*/ 155575 w 160"/>
              <a:gd name="T29" fmla="*/ 34925 h 184"/>
              <a:gd name="T30" fmla="*/ 219075 w 160"/>
              <a:gd name="T31" fmla="*/ 98425 h 184"/>
              <a:gd name="T32" fmla="*/ 219075 w 160"/>
              <a:gd name="T33" fmla="*/ 254000 h 18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60" h="184">
                <a:moveTo>
                  <a:pt x="108" y="0"/>
                </a:moveTo>
                <a:lnTo>
                  <a:pt x="0" y="0"/>
                </a:lnTo>
                <a:lnTo>
                  <a:pt x="0" y="184"/>
                </a:lnTo>
                <a:lnTo>
                  <a:pt x="160" y="184"/>
                </a:lnTo>
                <a:lnTo>
                  <a:pt x="160" y="52"/>
                </a:lnTo>
                <a:lnTo>
                  <a:pt x="108" y="0"/>
                </a:lnTo>
                <a:close/>
                <a:moveTo>
                  <a:pt x="138" y="160"/>
                </a:moveTo>
                <a:lnTo>
                  <a:pt x="22" y="160"/>
                </a:lnTo>
                <a:lnTo>
                  <a:pt x="22" y="22"/>
                </a:lnTo>
                <a:lnTo>
                  <a:pt x="46" y="22"/>
                </a:lnTo>
                <a:lnTo>
                  <a:pt x="46" y="127"/>
                </a:lnTo>
                <a:lnTo>
                  <a:pt x="68" y="92"/>
                </a:lnTo>
                <a:lnTo>
                  <a:pt x="92" y="127"/>
                </a:lnTo>
                <a:lnTo>
                  <a:pt x="92" y="22"/>
                </a:lnTo>
                <a:lnTo>
                  <a:pt x="98" y="22"/>
                </a:lnTo>
                <a:lnTo>
                  <a:pt x="138" y="62"/>
                </a:lnTo>
                <a:lnTo>
                  <a:pt x="138" y="1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63" name="Group 52">
            <a:extLst>
              <a:ext uri="{FF2B5EF4-FFF2-40B4-BE49-F238E27FC236}">
                <a16:creationId xmlns:a16="http://schemas.microsoft.com/office/drawing/2014/main" id="{C8A2C458-E0E6-4173-ABAD-2E9A677C2BBF}"/>
              </a:ext>
            </a:extLst>
          </p:cNvPr>
          <p:cNvGrpSpPr>
            <a:grpSpLocks noChangeAspect="1"/>
          </p:cNvGrpSpPr>
          <p:nvPr/>
        </p:nvGrpSpPr>
        <p:grpSpPr>
          <a:xfrm>
            <a:off x="876261" y="2029581"/>
            <a:ext cx="265713" cy="303670"/>
            <a:chOff x="2084388" y="1843088"/>
            <a:chExt cx="255588" cy="292100"/>
          </a:xfrm>
          <a:solidFill>
            <a:schemeClr val="tx2"/>
          </a:solidFill>
        </p:grpSpPr>
        <p:sp>
          <p:nvSpPr>
            <p:cNvPr id="64" name="Freeform 45">
              <a:extLst>
                <a:ext uri="{FF2B5EF4-FFF2-40B4-BE49-F238E27FC236}">
                  <a16:creationId xmlns:a16="http://schemas.microsoft.com/office/drawing/2014/main" id="{A97EEDB7-2547-4560-9FA6-2369BFEB72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84388" y="1843088"/>
              <a:ext cx="255588" cy="292100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61" y="184"/>
                </a:cxn>
                <a:cxn ang="0">
                  <a:pos x="161" y="52"/>
                </a:cxn>
                <a:cxn ang="0">
                  <a:pos x="108" y="0"/>
                </a:cxn>
                <a:cxn ang="0">
                  <a:pos x="69" y="92"/>
                </a:cxn>
                <a:cxn ang="0">
                  <a:pos x="81" y="92"/>
                </a:cxn>
                <a:cxn ang="0">
                  <a:pos x="81" y="79"/>
                </a:cxn>
                <a:cxn ang="0">
                  <a:pos x="69" y="79"/>
                </a:cxn>
                <a:cxn ang="0">
                  <a:pos x="69" y="68"/>
                </a:cxn>
                <a:cxn ang="0">
                  <a:pos x="81" y="68"/>
                </a:cxn>
                <a:cxn ang="0">
                  <a:pos x="81" y="57"/>
                </a:cxn>
                <a:cxn ang="0">
                  <a:pos x="69" y="57"/>
                </a:cxn>
                <a:cxn ang="0">
                  <a:pos x="69" y="46"/>
                </a:cxn>
                <a:cxn ang="0">
                  <a:pos x="81" y="46"/>
                </a:cxn>
                <a:cxn ang="0">
                  <a:pos x="81" y="33"/>
                </a:cxn>
                <a:cxn ang="0">
                  <a:pos x="69" y="33"/>
                </a:cxn>
                <a:cxn ang="0">
                  <a:pos x="69" y="22"/>
                </a:cxn>
                <a:cxn ang="0">
                  <a:pos x="81" y="22"/>
                </a:cxn>
                <a:cxn ang="0">
                  <a:pos x="81" y="33"/>
                </a:cxn>
                <a:cxn ang="0">
                  <a:pos x="93" y="33"/>
                </a:cxn>
                <a:cxn ang="0">
                  <a:pos x="93" y="46"/>
                </a:cxn>
                <a:cxn ang="0">
                  <a:pos x="81" y="46"/>
                </a:cxn>
                <a:cxn ang="0">
                  <a:pos x="81" y="57"/>
                </a:cxn>
                <a:cxn ang="0">
                  <a:pos x="93" y="57"/>
                </a:cxn>
                <a:cxn ang="0">
                  <a:pos x="93" y="68"/>
                </a:cxn>
                <a:cxn ang="0">
                  <a:pos x="81" y="68"/>
                </a:cxn>
                <a:cxn ang="0">
                  <a:pos x="81" y="79"/>
                </a:cxn>
                <a:cxn ang="0">
                  <a:pos x="93" y="79"/>
                </a:cxn>
                <a:cxn ang="0">
                  <a:pos x="93" y="92"/>
                </a:cxn>
                <a:cxn ang="0">
                  <a:pos x="81" y="92"/>
                </a:cxn>
                <a:cxn ang="0">
                  <a:pos x="81" y="103"/>
                </a:cxn>
                <a:cxn ang="0">
                  <a:pos x="93" y="103"/>
                </a:cxn>
                <a:cxn ang="0">
                  <a:pos x="93" y="114"/>
                </a:cxn>
                <a:cxn ang="0">
                  <a:pos x="81" y="114"/>
                </a:cxn>
                <a:cxn ang="0">
                  <a:pos x="81" y="103"/>
                </a:cxn>
                <a:cxn ang="0">
                  <a:pos x="69" y="103"/>
                </a:cxn>
                <a:cxn ang="0">
                  <a:pos x="69" y="92"/>
                </a:cxn>
                <a:cxn ang="0">
                  <a:pos x="47" y="160"/>
                </a:cxn>
                <a:cxn ang="0">
                  <a:pos x="23" y="160"/>
                </a:cxn>
                <a:cxn ang="0">
                  <a:pos x="23" y="22"/>
                </a:cxn>
                <a:cxn ang="0">
                  <a:pos x="58" y="22"/>
                </a:cxn>
                <a:cxn ang="0">
                  <a:pos x="58" y="114"/>
                </a:cxn>
                <a:cxn ang="0">
                  <a:pos x="47" y="114"/>
                </a:cxn>
                <a:cxn ang="0">
                  <a:pos x="47" y="160"/>
                </a:cxn>
                <a:cxn ang="0">
                  <a:pos x="104" y="173"/>
                </a:cxn>
                <a:cxn ang="0">
                  <a:pos x="58" y="173"/>
                </a:cxn>
                <a:cxn ang="0">
                  <a:pos x="58" y="127"/>
                </a:cxn>
                <a:cxn ang="0">
                  <a:pos x="104" y="127"/>
                </a:cxn>
                <a:cxn ang="0">
                  <a:pos x="104" y="173"/>
                </a:cxn>
                <a:cxn ang="0">
                  <a:pos x="139" y="160"/>
                </a:cxn>
                <a:cxn ang="0">
                  <a:pos x="115" y="160"/>
                </a:cxn>
                <a:cxn ang="0">
                  <a:pos x="115" y="114"/>
                </a:cxn>
                <a:cxn ang="0">
                  <a:pos x="104" y="114"/>
                </a:cxn>
                <a:cxn ang="0">
                  <a:pos x="104" y="27"/>
                </a:cxn>
                <a:cxn ang="0">
                  <a:pos x="139" y="62"/>
                </a:cxn>
                <a:cxn ang="0">
                  <a:pos x="139" y="160"/>
                </a:cxn>
              </a:cxnLst>
              <a:rect l="0" t="0" r="r" b="b"/>
              <a:pathLst>
                <a:path w="161" h="184">
                  <a:moveTo>
                    <a:pt x="108" y="0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61" y="184"/>
                  </a:lnTo>
                  <a:lnTo>
                    <a:pt x="161" y="52"/>
                  </a:lnTo>
                  <a:lnTo>
                    <a:pt x="108" y="0"/>
                  </a:lnTo>
                  <a:close/>
                  <a:moveTo>
                    <a:pt x="69" y="92"/>
                  </a:moveTo>
                  <a:lnTo>
                    <a:pt x="81" y="92"/>
                  </a:lnTo>
                  <a:lnTo>
                    <a:pt x="81" y="79"/>
                  </a:lnTo>
                  <a:lnTo>
                    <a:pt x="69" y="79"/>
                  </a:lnTo>
                  <a:lnTo>
                    <a:pt x="69" y="68"/>
                  </a:lnTo>
                  <a:lnTo>
                    <a:pt x="81" y="68"/>
                  </a:lnTo>
                  <a:lnTo>
                    <a:pt x="81" y="57"/>
                  </a:lnTo>
                  <a:lnTo>
                    <a:pt x="69" y="57"/>
                  </a:lnTo>
                  <a:lnTo>
                    <a:pt x="69" y="46"/>
                  </a:lnTo>
                  <a:lnTo>
                    <a:pt x="81" y="46"/>
                  </a:lnTo>
                  <a:lnTo>
                    <a:pt x="81" y="33"/>
                  </a:lnTo>
                  <a:lnTo>
                    <a:pt x="69" y="33"/>
                  </a:lnTo>
                  <a:lnTo>
                    <a:pt x="69" y="22"/>
                  </a:lnTo>
                  <a:lnTo>
                    <a:pt x="81" y="22"/>
                  </a:lnTo>
                  <a:lnTo>
                    <a:pt x="81" y="33"/>
                  </a:lnTo>
                  <a:lnTo>
                    <a:pt x="93" y="33"/>
                  </a:lnTo>
                  <a:lnTo>
                    <a:pt x="93" y="46"/>
                  </a:lnTo>
                  <a:lnTo>
                    <a:pt x="81" y="46"/>
                  </a:lnTo>
                  <a:lnTo>
                    <a:pt x="81" y="57"/>
                  </a:lnTo>
                  <a:lnTo>
                    <a:pt x="93" y="57"/>
                  </a:lnTo>
                  <a:lnTo>
                    <a:pt x="93" y="68"/>
                  </a:lnTo>
                  <a:lnTo>
                    <a:pt x="81" y="68"/>
                  </a:lnTo>
                  <a:lnTo>
                    <a:pt x="81" y="79"/>
                  </a:lnTo>
                  <a:lnTo>
                    <a:pt x="93" y="79"/>
                  </a:lnTo>
                  <a:lnTo>
                    <a:pt x="93" y="92"/>
                  </a:lnTo>
                  <a:lnTo>
                    <a:pt x="81" y="92"/>
                  </a:lnTo>
                  <a:lnTo>
                    <a:pt x="81" y="103"/>
                  </a:lnTo>
                  <a:lnTo>
                    <a:pt x="93" y="103"/>
                  </a:lnTo>
                  <a:lnTo>
                    <a:pt x="93" y="114"/>
                  </a:lnTo>
                  <a:lnTo>
                    <a:pt x="81" y="114"/>
                  </a:lnTo>
                  <a:lnTo>
                    <a:pt x="81" y="103"/>
                  </a:lnTo>
                  <a:lnTo>
                    <a:pt x="69" y="103"/>
                  </a:lnTo>
                  <a:lnTo>
                    <a:pt x="69" y="92"/>
                  </a:lnTo>
                  <a:close/>
                  <a:moveTo>
                    <a:pt x="47" y="160"/>
                  </a:moveTo>
                  <a:lnTo>
                    <a:pt x="23" y="160"/>
                  </a:lnTo>
                  <a:lnTo>
                    <a:pt x="23" y="22"/>
                  </a:lnTo>
                  <a:lnTo>
                    <a:pt x="58" y="22"/>
                  </a:lnTo>
                  <a:lnTo>
                    <a:pt x="58" y="114"/>
                  </a:lnTo>
                  <a:lnTo>
                    <a:pt x="47" y="114"/>
                  </a:lnTo>
                  <a:lnTo>
                    <a:pt x="47" y="160"/>
                  </a:lnTo>
                  <a:close/>
                  <a:moveTo>
                    <a:pt x="104" y="173"/>
                  </a:moveTo>
                  <a:lnTo>
                    <a:pt x="58" y="173"/>
                  </a:lnTo>
                  <a:lnTo>
                    <a:pt x="58" y="127"/>
                  </a:lnTo>
                  <a:lnTo>
                    <a:pt x="104" y="127"/>
                  </a:lnTo>
                  <a:lnTo>
                    <a:pt x="104" y="173"/>
                  </a:lnTo>
                  <a:close/>
                  <a:moveTo>
                    <a:pt x="139" y="160"/>
                  </a:moveTo>
                  <a:lnTo>
                    <a:pt x="115" y="160"/>
                  </a:lnTo>
                  <a:lnTo>
                    <a:pt x="115" y="114"/>
                  </a:lnTo>
                  <a:lnTo>
                    <a:pt x="104" y="114"/>
                  </a:lnTo>
                  <a:lnTo>
                    <a:pt x="104" y="27"/>
                  </a:lnTo>
                  <a:lnTo>
                    <a:pt x="139" y="62"/>
                  </a:lnTo>
                  <a:lnTo>
                    <a:pt x="139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65" name="Rectangle 46">
              <a:extLst>
                <a:ext uri="{FF2B5EF4-FFF2-40B4-BE49-F238E27FC236}">
                  <a16:creationId xmlns:a16="http://schemas.microsoft.com/office/drawing/2014/main" id="{8CD8ED1E-DBFD-4C22-AEC3-A31C46DD0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3926" y="2062163"/>
              <a:ext cx="38100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43AE90BF-8166-4F95-BEB7-805E1943CEF5}"/>
              </a:ext>
            </a:extLst>
          </p:cNvPr>
          <p:cNvSpPr txBox="1"/>
          <p:nvPr/>
        </p:nvSpPr>
        <p:spPr>
          <a:xfrm>
            <a:off x="8020920" y="486040"/>
            <a:ext cx="3828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Roboto Black" panose="02000000000000000000" pitchFamily="2" charset="0"/>
              </a:rPr>
              <a:t>PORTFOLIO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2CF0078-ED2F-4357-B6D9-C28D45C69A2B}"/>
              </a:ext>
            </a:extLst>
          </p:cNvPr>
          <p:cNvSpPr txBox="1"/>
          <p:nvPr/>
        </p:nvSpPr>
        <p:spPr>
          <a:xfrm>
            <a:off x="9281297" y="1186236"/>
            <a:ext cx="256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Black" panose="02000000000000000000" pitchFamily="2" charset="0"/>
              </a:rPr>
              <a:t>Presentation</a:t>
            </a:r>
          </a:p>
        </p:txBody>
      </p:sp>
      <p:sp>
        <p:nvSpPr>
          <p:cNvPr id="68" name="Freeform 16">
            <a:extLst>
              <a:ext uri="{FF2B5EF4-FFF2-40B4-BE49-F238E27FC236}">
                <a16:creationId xmlns:a16="http://schemas.microsoft.com/office/drawing/2014/main" id="{05D140D6-8B86-4676-89D0-000C3B437F5D}"/>
              </a:ext>
            </a:extLst>
          </p:cNvPr>
          <p:cNvSpPr/>
          <p:nvPr/>
        </p:nvSpPr>
        <p:spPr>
          <a:xfrm>
            <a:off x="7595522" y="611688"/>
            <a:ext cx="540453" cy="562973"/>
          </a:xfrm>
          <a:custGeom>
            <a:avLst/>
            <a:gdLst>
              <a:gd name="connsiteX0" fmla="*/ 280272 w 555291"/>
              <a:gd name="connsiteY0" fmla="*/ 417917 h 578428"/>
              <a:gd name="connsiteX1" fmla="*/ 136843 w 555291"/>
              <a:gd name="connsiteY1" fmla="*/ 480476 h 578428"/>
              <a:gd name="connsiteX2" fmla="*/ 277645 w 555291"/>
              <a:gd name="connsiteY2" fmla="*/ 530226 h 578428"/>
              <a:gd name="connsiteX3" fmla="*/ 418835 w 555291"/>
              <a:gd name="connsiteY3" fmla="*/ 480163 h 578428"/>
              <a:gd name="connsiteX4" fmla="*/ 280272 w 555291"/>
              <a:gd name="connsiteY4" fmla="*/ 417917 h 578428"/>
              <a:gd name="connsiteX5" fmla="*/ 277645 w 555291"/>
              <a:gd name="connsiteY5" fmla="*/ 168707 h 578428"/>
              <a:gd name="connsiteX6" fmla="*/ 219802 w 555291"/>
              <a:gd name="connsiteY6" fmla="*/ 228960 h 578428"/>
              <a:gd name="connsiteX7" fmla="*/ 277645 w 555291"/>
              <a:gd name="connsiteY7" fmla="*/ 289213 h 578428"/>
              <a:gd name="connsiteX8" fmla="*/ 335488 w 555291"/>
              <a:gd name="connsiteY8" fmla="*/ 228960 h 578428"/>
              <a:gd name="connsiteX9" fmla="*/ 277645 w 555291"/>
              <a:gd name="connsiteY9" fmla="*/ 168707 h 578428"/>
              <a:gd name="connsiteX10" fmla="*/ 277645 w 555291"/>
              <a:gd name="connsiteY10" fmla="*/ 120505 h 578428"/>
              <a:gd name="connsiteX11" fmla="*/ 381762 w 555291"/>
              <a:gd name="connsiteY11" fmla="*/ 228960 h 578428"/>
              <a:gd name="connsiteX12" fmla="*/ 277645 w 555291"/>
              <a:gd name="connsiteY12" fmla="*/ 337416 h 578428"/>
              <a:gd name="connsiteX13" fmla="*/ 173528 w 555291"/>
              <a:gd name="connsiteY13" fmla="*/ 228960 h 578428"/>
              <a:gd name="connsiteX14" fmla="*/ 277645 w 555291"/>
              <a:gd name="connsiteY14" fmla="*/ 120505 h 578428"/>
              <a:gd name="connsiteX15" fmla="*/ 277645 w 555291"/>
              <a:gd name="connsiteY15" fmla="*/ 48202 h 578428"/>
              <a:gd name="connsiteX16" fmla="*/ 46274 w 555291"/>
              <a:gd name="connsiteY16" fmla="*/ 289214 h 578428"/>
              <a:gd name="connsiteX17" fmla="*/ 103117 w 555291"/>
              <a:gd name="connsiteY17" fmla="*/ 447445 h 578428"/>
              <a:gd name="connsiteX18" fmla="*/ 280875 w 555291"/>
              <a:gd name="connsiteY18" fmla="*/ 369717 h 578428"/>
              <a:gd name="connsiteX19" fmla="*/ 452476 w 555291"/>
              <a:gd name="connsiteY19" fmla="*/ 447081 h 578428"/>
              <a:gd name="connsiteX20" fmla="*/ 509017 w 555291"/>
              <a:gd name="connsiteY20" fmla="*/ 289214 h 578428"/>
              <a:gd name="connsiteX21" fmla="*/ 277645 w 555291"/>
              <a:gd name="connsiteY21" fmla="*/ 48202 h 578428"/>
              <a:gd name="connsiteX22" fmla="*/ 277645 w 555291"/>
              <a:gd name="connsiteY22" fmla="*/ 0 h 578428"/>
              <a:gd name="connsiteX23" fmla="*/ 555291 w 555291"/>
              <a:gd name="connsiteY23" fmla="*/ 289214 h 578428"/>
              <a:gd name="connsiteX24" fmla="*/ 277645 w 555291"/>
              <a:gd name="connsiteY24" fmla="*/ 578428 h 578428"/>
              <a:gd name="connsiteX25" fmla="*/ 0 w 555291"/>
              <a:gd name="connsiteY25" fmla="*/ 289214 h 578428"/>
              <a:gd name="connsiteX26" fmla="*/ 277645 w 555291"/>
              <a:gd name="connsiteY26" fmla="*/ 0 h 57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5291" h="578428">
                <a:moveTo>
                  <a:pt x="280272" y="417917"/>
                </a:moveTo>
                <a:cubicBezTo>
                  <a:pt x="216694" y="417051"/>
                  <a:pt x="164505" y="452953"/>
                  <a:pt x="136843" y="480476"/>
                </a:cubicBezTo>
                <a:cubicBezTo>
                  <a:pt x="175846" y="511677"/>
                  <a:pt x="224666" y="530226"/>
                  <a:pt x="277645" y="530226"/>
                </a:cubicBezTo>
                <a:cubicBezTo>
                  <a:pt x="330801" y="530226"/>
                  <a:pt x="379768" y="511555"/>
                  <a:pt x="418835" y="480163"/>
                </a:cubicBezTo>
                <a:cubicBezTo>
                  <a:pt x="393141" y="453750"/>
                  <a:pt x="343718" y="418777"/>
                  <a:pt x="280272" y="417917"/>
                </a:cubicBezTo>
                <a:close/>
                <a:moveTo>
                  <a:pt x="277645" y="168707"/>
                </a:moveTo>
                <a:cubicBezTo>
                  <a:pt x="245700" y="168707"/>
                  <a:pt x="219802" y="195684"/>
                  <a:pt x="219802" y="228960"/>
                </a:cubicBezTo>
                <a:cubicBezTo>
                  <a:pt x="219802" y="262237"/>
                  <a:pt x="245700" y="289213"/>
                  <a:pt x="277645" y="289213"/>
                </a:cubicBezTo>
                <a:cubicBezTo>
                  <a:pt x="309590" y="289213"/>
                  <a:pt x="335488" y="262237"/>
                  <a:pt x="335488" y="228960"/>
                </a:cubicBezTo>
                <a:cubicBezTo>
                  <a:pt x="335488" y="195684"/>
                  <a:pt x="309590" y="168707"/>
                  <a:pt x="277645" y="168707"/>
                </a:cubicBezTo>
                <a:close/>
                <a:moveTo>
                  <a:pt x="277645" y="120505"/>
                </a:moveTo>
                <a:cubicBezTo>
                  <a:pt x="335148" y="120505"/>
                  <a:pt x="381762" y="169062"/>
                  <a:pt x="381762" y="228960"/>
                </a:cubicBezTo>
                <a:cubicBezTo>
                  <a:pt x="381762" y="288859"/>
                  <a:pt x="335148" y="337416"/>
                  <a:pt x="277645" y="337416"/>
                </a:cubicBezTo>
                <a:cubicBezTo>
                  <a:pt x="220142" y="337416"/>
                  <a:pt x="173528" y="288859"/>
                  <a:pt x="173528" y="228960"/>
                </a:cubicBezTo>
                <a:cubicBezTo>
                  <a:pt x="173528" y="169062"/>
                  <a:pt x="220142" y="120505"/>
                  <a:pt x="277645" y="120505"/>
                </a:cubicBezTo>
                <a:close/>
                <a:moveTo>
                  <a:pt x="277645" y="48202"/>
                </a:moveTo>
                <a:cubicBezTo>
                  <a:pt x="149863" y="48202"/>
                  <a:pt x="46274" y="156107"/>
                  <a:pt x="46274" y="289214"/>
                </a:cubicBezTo>
                <a:cubicBezTo>
                  <a:pt x="46274" y="349768"/>
                  <a:pt x="67714" y="405109"/>
                  <a:pt x="103117" y="447445"/>
                </a:cubicBezTo>
                <a:cubicBezTo>
                  <a:pt x="136946" y="413137"/>
                  <a:pt x="200651" y="368627"/>
                  <a:pt x="280875" y="369717"/>
                </a:cubicBezTo>
                <a:cubicBezTo>
                  <a:pt x="359842" y="370792"/>
                  <a:pt x="420274" y="413537"/>
                  <a:pt x="452476" y="447081"/>
                </a:cubicBezTo>
                <a:cubicBezTo>
                  <a:pt x="487700" y="404794"/>
                  <a:pt x="509017" y="349597"/>
                  <a:pt x="509017" y="289214"/>
                </a:cubicBezTo>
                <a:cubicBezTo>
                  <a:pt x="509017" y="156107"/>
                  <a:pt x="405427" y="48202"/>
                  <a:pt x="277645" y="48202"/>
                </a:cubicBezTo>
                <a:close/>
                <a:moveTo>
                  <a:pt x="277645" y="0"/>
                </a:moveTo>
                <a:cubicBezTo>
                  <a:pt x="430984" y="0"/>
                  <a:pt x="555291" y="129485"/>
                  <a:pt x="555291" y="289214"/>
                </a:cubicBezTo>
                <a:cubicBezTo>
                  <a:pt x="555291" y="448942"/>
                  <a:pt x="430984" y="578428"/>
                  <a:pt x="277645" y="578428"/>
                </a:cubicBezTo>
                <a:cubicBezTo>
                  <a:pt x="124306" y="578428"/>
                  <a:pt x="0" y="448942"/>
                  <a:pt x="0" y="289214"/>
                </a:cubicBezTo>
                <a:cubicBezTo>
                  <a:pt x="0" y="129485"/>
                  <a:pt x="124306" y="0"/>
                  <a:pt x="277645" y="0"/>
                </a:cubicBezTo>
                <a:close/>
              </a:path>
            </a:pathLst>
          </a:custGeom>
          <a:solidFill>
            <a:schemeClr val="bg1"/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L">
              <a:solidFill>
                <a:schemeClr val="bg1"/>
              </a:solidFill>
            </a:endParaRPr>
          </a:p>
        </p:txBody>
      </p:sp>
      <p:sp>
        <p:nvSpPr>
          <p:cNvPr id="71" name="Oval 33">
            <a:extLst>
              <a:ext uri="{FF2B5EF4-FFF2-40B4-BE49-F238E27FC236}">
                <a16:creationId xmlns:a16="http://schemas.microsoft.com/office/drawing/2014/main" id="{F2129BBD-DC33-4154-B80E-ADD6DF1C4768}"/>
              </a:ext>
            </a:extLst>
          </p:cNvPr>
          <p:cNvSpPr/>
          <p:nvPr/>
        </p:nvSpPr>
        <p:spPr>
          <a:xfrm>
            <a:off x="10926034" y="5523924"/>
            <a:ext cx="1880047" cy="1880047"/>
          </a:xfrm>
          <a:prstGeom prst="ellipse">
            <a:avLst/>
          </a:prstGeom>
          <a:noFill/>
          <a:ln w="381000"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3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3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3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3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6" grpId="0"/>
          <p:bldP spid="6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6" grpId="0"/>
          <p:bldP spid="67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>
            <a:extLst>
              <a:ext uri="{FF2B5EF4-FFF2-40B4-BE49-F238E27FC236}">
                <a16:creationId xmlns:a16="http://schemas.microsoft.com/office/drawing/2014/main" id="{757F4C60-0A11-451F-B272-95D27DBFB84E}"/>
              </a:ext>
            </a:extLst>
          </p:cNvPr>
          <p:cNvSpPr/>
          <p:nvPr/>
        </p:nvSpPr>
        <p:spPr>
          <a:xfrm>
            <a:off x="0" y="0"/>
            <a:ext cx="12192000" cy="44069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3F06B-C766-4297-993B-E188F0BAEE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569" y="1652053"/>
            <a:ext cx="5068862" cy="2933982"/>
          </a:xfrm>
          <a:prstGeom prst="rect">
            <a:avLst/>
          </a:prstGeom>
        </p:spPr>
      </p:pic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E0518C6B-C3CB-4171-A32E-B8474F006FE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5" b="2895"/>
          <a:stretch>
            <a:fillRect/>
          </a:stretch>
        </p:blipFill>
        <p:spPr/>
      </p:pic>
      <p:sp>
        <p:nvSpPr>
          <p:cNvPr id="11" name="Round Same-side Corner of Rectangle 55">
            <a:extLst>
              <a:ext uri="{FF2B5EF4-FFF2-40B4-BE49-F238E27FC236}">
                <a16:creationId xmlns:a16="http://schemas.microsoft.com/office/drawing/2014/main" id="{0C72922F-B485-43B2-A109-E8BC86122539}"/>
              </a:ext>
            </a:extLst>
          </p:cNvPr>
          <p:cNvSpPr/>
          <p:nvPr/>
        </p:nvSpPr>
        <p:spPr>
          <a:xfrm>
            <a:off x="665017" y="676758"/>
            <a:ext cx="3121891" cy="135160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03FE0-BBCD-4494-8E8B-37C7A290BA2B}"/>
              </a:ext>
            </a:extLst>
          </p:cNvPr>
          <p:cNvSpPr txBox="1"/>
          <p:nvPr/>
        </p:nvSpPr>
        <p:spPr>
          <a:xfrm>
            <a:off x="1804457" y="1184818"/>
            <a:ext cx="1765686" cy="571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Lorem ipsum dolor sit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amet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,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adipiscing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elit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D8B20B-9053-4A20-84C2-B77A2FC7199F}"/>
              </a:ext>
            </a:extLst>
          </p:cNvPr>
          <p:cNvSpPr txBox="1"/>
          <p:nvPr/>
        </p:nvSpPr>
        <p:spPr>
          <a:xfrm>
            <a:off x="1804454" y="904749"/>
            <a:ext cx="1761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rub SemiBold" panose="00000700000000000000" pitchFamily="2" charset="-34"/>
              </a:rPr>
              <a:t>Main Title 01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CFE2264-7850-4954-A431-A6A4C3A984DB}"/>
              </a:ext>
            </a:extLst>
          </p:cNvPr>
          <p:cNvSpPr/>
          <p:nvPr/>
        </p:nvSpPr>
        <p:spPr>
          <a:xfrm>
            <a:off x="961561" y="1044784"/>
            <a:ext cx="615552" cy="61555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31800" dist="241300" dir="5400000" sx="43000" sy="43000" algn="t" rotWithShape="0">
              <a:prstClr val="black">
                <a:alpha val="7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 spc="1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6" name="Group 165">
            <a:extLst>
              <a:ext uri="{FF2B5EF4-FFF2-40B4-BE49-F238E27FC236}">
                <a16:creationId xmlns:a16="http://schemas.microsoft.com/office/drawing/2014/main" id="{C717E7C3-6642-4D90-A4EF-5B2C6A8BFF16}"/>
              </a:ext>
            </a:extLst>
          </p:cNvPr>
          <p:cNvGrpSpPr/>
          <p:nvPr/>
        </p:nvGrpSpPr>
        <p:grpSpPr>
          <a:xfrm>
            <a:off x="1127829" y="1211053"/>
            <a:ext cx="283015" cy="283015"/>
            <a:chOff x="2270125" y="3568701"/>
            <a:chExt cx="360363" cy="360363"/>
          </a:xfrm>
          <a:solidFill>
            <a:srgbClr val="0070C0"/>
          </a:solidFill>
        </p:grpSpPr>
        <p:sp>
          <p:nvSpPr>
            <p:cNvPr id="17" name="Freeform 102">
              <a:extLst>
                <a:ext uri="{FF2B5EF4-FFF2-40B4-BE49-F238E27FC236}">
                  <a16:creationId xmlns:a16="http://schemas.microsoft.com/office/drawing/2014/main" id="{65CC7088-D9C9-4C64-AEDF-A9444BB49E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0125" y="3568701"/>
              <a:ext cx="111125" cy="360363"/>
            </a:xfrm>
            <a:custGeom>
              <a:avLst/>
              <a:gdLst/>
              <a:ahLst/>
              <a:cxnLst>
                <a:cxn ang="0">
                  <a:pos x="31" y="23"/>
                </a:cxn>
                <a:cxn ang="0">
                  <a:pos x="31" y="11"/>
                </a:cxn>
                <a:cxn ang="0">
                  <a:pos x="19" y="0"/>
                </a:cxn>
                <a:cxn ang="0">
                  <a:pos x="8" y="11"/>
                </a:cxn>
                <a:cxn ang="0">
                  <a:pos x="8" y="23"/>
                </a:cxn>
                <a:cxn ang="0">
                  <a:pos x="0" y="38"/>
                </a:cxn>
                <a:cxn ang="0">
                  <a:pos x="8" y="54"/>
                </a:cxn>
                <a:cxn ang="0">
                  <a:pos x="8" y="111"/>
                </a:cxn>
                <a:cxn ang="0">
                  <a:pos x="19" y="123"/>
                </a:cxn>
                <a:cxn ang="0">
                  <a:pos x="31" y="111"/>
                </a:cxn>
                <a:cxn ang="0">
                  <a:pos x="31" y="54"/>
                </a:cxn>
                <a:cxn ang="0">
                  <a:pos x="38" y="38"/>
                </a:cxn>
                <a:cxn ang="0">
                  <a:pos x="31" y="23"/>
                </a:cxn>
                <a:cxn ang="0">
                  <a:pos x="15" y="11"/>
                </a:cxn>
                <a:cxn ang="0">
                  <a:pos x="19" y="8"/>
                </a:cxn>
                <a:cxn ang="0">
                  <a:pos x="23" y="11"/>
                </a:cxn>
                <a:cxn ang="0">
                  <a:pos x="23" y="20"/>
                </a:cxn>
                <a:cxn ang="0">
                  <a:pos x="19" y="19"/>
                </a:cxn>
                <a:cxn ang="0">
                  <a:pos x="15" y="20"/>
                </a:cxn>
                <a:cxn ang="0">
                  <a:pos x="15" y="11"/>
                </a:cxn>
                <a:cxn ang="0">
                  <a:pos x="23" y="111"/>
                </a:cxn>
                <a:cxn ang="0">
                  <a:pos x="19" y="115"/>
                </a:cxn>
                <a:cxn ang="0">
                  <a:pos x="15" y="111"/>
                </a:cxn>
                <a:cxn ang="0">
                  <a:pos x="15" y="57"/>
                </a:cxn>
                <a:cxn ang="0">
                  <a:pos x="19" y="58"/>
                </a:cxn>
                <a:cxn ang="0">
                  <a:pos x="23" y="57"/>
                </a:cxn>
                <a:cxn ang="0">
                  <a:pos x="23" y="111"/>
                </a:cxn>
                <a:cxn ang="0">
                  <a:pos x="30" y="42"/>
                </a:cxn>
                <a:cxn ang="0">
                  <a:pos x="30" y="42"/>
                </a:cxn>
                <a:cxn ang="0">
                  <a:pos x="28" y="45"/>
                </a:cxn>
                <a:cxn ang="0">
                  <a:pos x="28" y="45"/>
                </a:cxn>
                <a:cxn ang="0">
                  <a:pos x="26" y="47"/>
                </a:cxn>
                <a:cxn ang="0">
                  <a:pos x="26" y="47"/>
                </a:cxn>
                <a:cxn ang="0">
                  <a:pos x="23" y="49"/>
                </a:cxn>
                <a:cxn ang="0">
                  <a:pos x="19" y="50"/>
                </a:cxn>
                <a:cxn ang="0">
                  <a:pos x="15" y="49"/>
                </a:cxn>
                <a:cxn ang="0">
                  <a:pos x="12" y="47"/>
                </a:cxn>
                <a:cxn ang="0">
                  <a:pos x="12" y="47"/>
                </a:cxn>
                <a:cxn ang="0">
                  <a:pos x="10" y="45"/>
                </a:cxn>
                <a:cxn ang="0">
                  <a:pos x="10" y="45"/>
                </a:cxn>
                <a:cxn ang="0">
                  <a:pos x="8" y="42"/>
                </a:cxn>
                <a:cxn ang="0">
                  <a:pos x="8" y="42"/>
                </a:cxn>
                <a:cxn ang="0">
                  <a:pos x="8" y="38"/>
                </a:cxn>
                <a:cxn ang="0">
                  <a:pos x="8" y="35"/>
                </a:cxn>
                <a:cxn ang="0">
                  <a:pos x="8" y="35"/>
                </a:cxn>
                <a:cxn ang="0">
                  <a:pos x="10" y="32"/>
                </a:cxn>
                <a:cxn ang="0">
                  <a:pos x="10" y="32"/>
                </a:cxn>
                <a:cxn ang="0">
                  <a:pos x="12" y="29"/>
                </a:cxn>
                <a:cxn ang="0">
                  <a:pos x="12" y="29"/>
                </a:cxn>
                <a:cxn ang="0">
                  <a:pos x="15" y="28"/>
                </a:cxn>
                <a:cxn ang="0">
                  <a:pos x="19" y="27"/>
                </a:cxn>
                <a:cxn ang="0">
                  <a:pos x="23" y="28"/>
                </a:cxn>
                <a:cxn ang="0">
                  <a:pos x="26" y="29"/>
                </a:cxn>
                <a:cxn ang="0">
                  <a:pos x="26" y="29"/>
                </a:cxn>
                <a:cxn ang="0">
                  <a:pos x="28" y="32"/>
                </a:cxn>
                <a:cxn ang="0">
                  <a:pos x="28" y="32"/>
                </a:cxn>
                <a:cxn ang="0">
                  <a:pos x="30" y="35"/>
                </a:cxn>
                <a:cxn ang="0">
                  <a:pos x="30" y="35"/>
                </a:cxn>
                <a:cxn ang="0">
                  <a:pos x="31" y="38"/>
                </a:cxn>
                <a:cxn ang="0">
                  <a:pos x="30" y="42"/>
                </a:cxn>
                <a:cxn ang="0">
                  <a:pos x="30" y="42"/>
                </a:cxn>
                <a:cxn ang="0">
                  <a:pos x="30" y="42"/>
                </a:cxn>
              </a:cxnLst>
              <a:rect l="0" t="0" r="r" b="b"/>
              <a:pathLst>
                <a:path w="38" h="123">
                  <a:moveTo>
                    <a:pt x="31" y="23"/>
                  </a:moveTo>
                  <a:cubicBezTo>
                    <a:pt x="31" y="11"/>
                    <a:pt x="31" y="11"/>
                    <a:pt x="31" y="11"/>
                  </a:cubicBezTo>
                  <a:cubicBezTo>
                    <a:pt x="31" y="5"/>
                    <a:pt x="25" y="0"/>
                    <a:pt x="19" y="0"/>
                  </a:cubicBezTo>
                  <a:cubicBezTo>
                    <a:pt x="13" y="0"/>
                    <a:pt x="8" y="5"/>
                    <a:pt x="8" y="11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3" y="27"/>
                    <a:pt x="0" y="32"/>
                    <a:pt x="0" y="38"/>
                  </a:cubicBezTo>
                  <a:cubicBezTo>
                    <a:pt x="0" y="45"/>
                    <a:pt x="3" y="50"/>
                    <a:pt x="8" y="54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8"/>
                    <a:pt x="13" y="123"/>
                    <a:pt x="19" y="123"/>
                  </a:cubicBezTo>
                  <a:cubicBezTo>
                    <a:pt x="25" y="123"/>
                    <a:pt x="31" y="118"/>
                    <a:pt x="31" y="111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5" y="50"/>
                    <a:pt x="38" y="45"/>
                    <a:pt x="38" y="38"/>
                  </a:cubicBezTo>
                  <a:cubicBezTo>
                    <a:pt x="38" y="32"/>
                    <a:pt x="35" y="27"/>
                    <a:pt x="31" y="23"/>
                  </a:cubicBezTo>
                  <a:close/>
                  <a:moveTo>
                    <a:pt x="15" y="11"/>
                  </a:moveTo>
                  <a:cubicBezTo>
                    <a:pt x="15" y="9"/>
                    <a:pt x="17" y="8"/>
                    <a:pt x="19" y="8"/>
                  </a:cubicBezTo>
                  <a:cubicBezTo>
                    <a:pt x="21" y="8"/>
                    <a:pt x="23" y="9"/>
                    <a:pt x="23" y="1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19"/>
                    <a:pt x="20" y="19"/>
                    <a:pt x="19" y="19"/>
                  </a:cubicBezTo>
                  <a:cubicBezTo>
                    <a:pt x="18" y="19"/>
                    <a:pt x="17" y="19"/>
                    <a:pt x="15" y="20"/>
                  </a:cubicBezTo>
                  <a:lnTo>
                    <a:pt x="15" y="11"/>
                  </a:lnTo>
                  <a:close/>
                  <a:moveTo>
                    <a:pt x="23" y="111"/>
                  </a:moveTo>
                  <a:cubicBezTo>
                    <a:pt x="23" y="113"/>
                    <a:pt x="21" y="115"/>
                    <a:pt x="19" y="115"/>
                  </a:cubicBezTo>
                  <a:cubicBezTo>
                    <a:pt x="17" y="115"/>
                    <a:pt x="15" y="113"/>
                    <a:pt x="15" y="111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7" y="57"/>
                    <a:pt x="18" y="58"/>
                    <a:pt x="19" y="58"/>
                  </a:cubicBezTo>
                  <a:cubicBezTo>
                    <a:pt x="20" y="58"/>
                    <a:pt x="22" y="57"/>
                    <a:pt x="23" y="57"/>
                  </a:cubicBezTo>
                  <a:lnTo>
                    <a:pt x="23" y="111"/>
                  </a:lnTo>
                  <a:close/>
                  <a:moveTo>
                    <a:pt x="30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29" y="44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7" y="47"/>
                    <a:pt x="26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4" y="49"/>
                    <a:pt x="23" y="49"/>
                  </a:cubicBezTo>
                  <a:cubicBezTo>
                    <a:pt x="22" y="50"/>
                    <a:pt x="20" y="50"/>
                    <a:pt x="19" y="50"/>
                  </a:cubicBezTo>
                  <a:cubicBezTo>
                    <a:pt x="18" y="50"/>
                    <a:pt x="16" y="50"/>
                    <a:pt x="15" y="49"/>
                  </a:cubicBezTo>
                  <a:cubicBezTo>
                    <a:pt x="14" y="49"/>
                    <a:pt x="13" y="48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0" y="46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4"/>
                    <a:pt x="9" y="43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1"/>
                    <a:pt x="8" y="39"/>
                    <a:pt x="8" y="38"/>
                  </a:cubicBezTo>
                  <a:cubicBezTo>
                    <a:pt x="8" y="37"/>
                    <a:pt x="8" y="36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3"/>
                    <a:pt x="9" y="33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1" y="30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28"/>
                    <a:pt x="14" y="28"/>
                    <a:pt x="15" y="28"/>
                  </a:cubicBezTo>
                  <a:cubicBezTo>
                    <a:pt x="16" y="27"/>
                    <a:pt x="18" y="27"/>
                    <a:pt x="19" y="27"/>
                  </a:cubicBezTo>
                  <a:cubicBezTo>
                    <a:pt x="20" y="27"/>
                    <a:pt x="22" y="27"/>
                    <a:pt x="23" y="28"/>
                  </a:cubicBezTo>
                  <a:cubicBezTo>
                    <a:pt x="24" y="28"/>
                    <a:pt x="25" y="28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30"/>
                    <a:pt x="28" y="31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9" y="33"/>
                    <a:pt x="30" y="33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6"/>
                    <a:pt x="31" y="37"/>
                    <a:pt x="31" y="38"/>
                  </a:cubicBezTo>
                  <a:cubicBezTo>
                    <a:pt x="31" y="39"/>
                    <a:pt x="30" y="41"/>
                    <a:pt x="30" y="42"/>
                  </a:cubicBezTo>
                  <a:close/>
                  <a:moveTo>
                    <a:pt x="30" y="42"/>
                  </a:moveTo>
                  <a:cubicBezTo>
                    <a:pt x="30" y="42"/>
                    <a:pt x="30" y="42"/>
                    <a:pt x="30" y="4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8" name="Freeform 103">
              <a:extLst>
                <a:ext uri="{FF2B5EF4-FFF2-40B4-BE49-F238E27FC236}">
                  <a16:creationId xmlns:a16="http://schemas.microsoft.com/office/drawing/2014/main" id="{12A15A0F-9393-4945-A217-64AD88F0B7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16188" y="3568701"/>
              <a:ext cx="114300" cy="360363"/>
            </a:xfrm>
            <a:custGeom>
              <a:avLst/>
              <a:gdLst/>
              <a:ahLst/>
              <a:cxnLst>
                <a:cxn ang="0">
                  <a:pos x="31" y="23"/>
                </a:cxn>
                <a:cxn ang="0">
                  <a:pos x="31" y="11"/>
                </a:cxn>
                <a:cxn ang="0">
                  <a:pos x="19" y="0"/>
                </a:cxn>
                <a:cxn ang="0">
                  <a:pos x="8" y="11"/>
                </a:cxn>
                <a:cxn ang="0">
                  <a:pos x="8" y="23"/>
                </a:cxn>
                <a:cxn ang="0">
                  <a:pos x="0" y="38"/>
                </a:cxn>
                <a:cxn ang="0">
                  <a:pos x="8" y="54"/>
                </a:cxn>
                <a:cxn ang="0">
                  <a:pos x="8" y="111"/>
                </a:cxn>
                <a:cxn ang="0">
                  <a:pos x="19" y="123"/>
                </a:cxn>
                <a:cxn ang="0">
                  <a:pos x="31" y="111"/>
                </a:cxn>
                <a:cxn ang="0">
                  <a:pos x="31" y="54"/>
                </a:cxn>
                <a:cxn ang="0">
                  <a:pos x="39" y="38"/>
                </a:cxn>
                <a:cxn ang="0">
                  <a:pos x="31" y="23"/>
                </a:cxn>
                <a:cxn ang="0">
                  <a:pos x="16" y="11"/>
                </a:cxn>
                <a:cxn ang="0">
                  <a:pos x="19" y="8"/>
                </a:cxn>
                <a:cxn ang="0">
                  <a:pos x="23" y="11"/>
                </a:cxn>
                <a:cxn ang="0">
                  <a:pos x="23" y="20"/>
                </a:cxn>
                <a:cxn ang="0">
                  <a:pos x="19" y="19"/>
                </a:cxn>
                <a:cxn ang="0">
                  <a:pos x="16" y="20"/>
                </a:cxn>
                <a:cxn ang="0">
                  <a:pos x="16" y="11"/>
                </a:cxn>
                <a:cxn ang="0">
                  <a:pos x="23" y="111"/>
                </a:cxn>
                <a:cxn ang="0">
                  <a:pos x="19" y="115"/>
                </a:cxn>
                <a:cxn ang="0">
                  <a:pos x="16" y="111"/>
                </a:cxn>
                <a:cxn ang="0">
                  <a:pos x="16" y="57"/>
                </a:cxn>
                <a:cxn ang="0">
                  <a:pos x="19" y="58"/>
                </a:cxn>
                <a:cxn ang="0">
                  <a:pos x="23" y="57"/>
                </a:cxn>
                <a:cxn ang="0">
                  <a:pos x="23" y="111"/>
                </a:cxn>
                <a:cxn ang="0">
                  <a:pos x="30" y="42"/>
                </a:cxn>
                <a:cxn ang="0">
                  <a:pos x="30" y="42"/>
                </a:cxn>
                <a:cxn ang="0">
                  <a:pos x="29" y="45"/>
                </a:cxn>
                <a:cxn ang="0">
                  <a:pos x="29" y="45"/>
                </a:cxn>
                <a:cxn ang="0">
                  <a:pos x="26" y="47"/>
                </a:cxn>
                <a:cxn ang="0">
                  <a:pos x="26" y="47"/>
                </a:cxn>
                <a:cxn ang="0">
                  <a:pos x="23" y="49"/>
                </a:cxn>
                <a:cxn ang="0">
                  <a:pos x="19" y="50"/>
                </a:cxn>
                <a:cxn ang="0">
                  <a:pos x="16" y="49"/>
                </a:cxn>
                <a:cxn ang="0">
                  <a:pos x="13" y="47"/>
                </a:cxn>
                <a:cxn ang="0">
                  <a:pos x="13" y="47"/>
                </a:cxn>
                <a:cxn ang="0">
                  <a:pos x="10" y="45"/>
                </a:cxn>
                <a:cxn ang="0">
                  <a:pos x="10" y="45"/>
                </a:cxn>
                <a:cxn ang="0">
                  <a:pos x="9" y="42"/>
                </a:cxn>
                <a:cxn ang="0">
                  <a:pos x="9" y="42"/>
                </a:cxn>
                <a:cxn ang="0">
                  <a:pos x="8" y="38"/>
                </a:cxn>
                <a:cxn ang="0">
                  <a:pos x="9" y="35"/>
                </a:cxn>
                <a:cxn ang="0">
                  <a:pos x="9" y="35"/>
                </a:cxn>
                <a:cxn ang="0">
                  <a:pos x="10" y="32"/>
                </a:cxn>
                <a:cxn ang="0">
                  <a:pos x="10" y="32"/>
                </a:cxn>
                <a:cxn ang="0">
                  <a:pos x="13" y="29"/>
                </a:cxn>
                <a:cxn ang="0">
                  <a:pos x="13" y="29"/>
                </a:cxn>
                <a:cxn ang="0">
                  <a:pos x="16" y="28"/>
                </a:cxn>
                <a:cxn ang="0">
                  <a:pos x="19" y="27"/>
                </a:cxn>
                <a:cxn ang="0">
                  <a:pos x="23" y="28"/>
                </a:cxn>
                <a:cxn ang="0">
                  <a:pos x="26" y="29"/>
                </a:cxn>
                <a:cxn ang="0">
                  <a:pos x="26" y="29"/>
                </a:cxn>
                <a:cxn ang="0">
                  <a:pos x="29" y="32"/>
                </a:cxn>
                <a:cxn ang="0">
                  <a:pos x="29" y="32"/>
                </a:cxn>
                <a:cxn ang="0">
                  <a:pos x="30" y="35"/>
                </a:cxn>
                <a:cxn ang="0">
                  <a:pos x="30" y="35"/>
                </a:cxn>
                <a:cxn ang="0">
                  <a:pos x="31" y="38"/>
                </a:cxn>
                <a:cxn ang="0">
                  <a:pos x="30" y="42"/>
                </a:cxn>
                <a:cxn ang="0">
                  <a:pos x="30" y="42"/>
                </a:cxn>
                <a:cxn ang="0">
                  <a:pos x="30" y="42"/>
                </a:cxn>
              </a:cxnLst>
              <a:rect l="0" t="0" r="r" b="b"/>
              <a:pathLst>
                <a:path w="39" h="123">
                  <a:moveTo>
                    <a:pt x="31" y="23"/>
                  </a:moveTo>
                  <a:cubicBezTo>
                    <a:pt x="31" y="11"/>
                    <a:pt x="31" y="11"/>
                    <a:pt x="31" y="11"/>
                  </a:cubicBezTo>
                  <a:cubicBezTo>
                    <a:pt x="31" y="5"/>
                    <a:pt x="26" y="0"/>
                    <a:pt x="19" y="0"/>
                  </a:cubicBezTo>
                  <a:cubicBezTo>
                    <a:pt x="13" y="0"/>
                    <a:pt x="8" y="5"/>
                    <a:pt x="8" y="11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3" y="27"/>
                    <a:pt x="0" y="32"/>
                    <a:pt x="0" y="38"/>
                  </a:cubicBezTo>
                  <a:cubicBezTo>
                    <a:pt x="0" y="45"/>
                    <a:pt x="3" y="50"/>
                    <a:pt x="8" y="54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8"/>
                    <a:pt x="13" y="123"/>
                    <a:pt x="19" y="123"/>
                  </a:cubicBezTo>
                  <a:cubicBezTo>
                    <a:pt x="26" y="123"/>
                    <a:pt x="31" y="118"/>
                    <a:pt x="31" y="111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6" y="50"/>
                    <a:pt x="39" y="45"/>
                    <a:pt x="39" y="38"/>
                  </a:cubicBezTo>
                  <a:cubicBezTo>
                    <a:pt x="39" y="32"/>
                    <a:pt x="36" y="27"/>
                    <a:pt x="31" y="23"/>
                  </a:cubicBezTo>
                  <a:close/>
                  <a:moveTo>
                    <a:pt x="16" y="11"/>
                  </a:moveTo>
                  <a:cubicBezTo>
                    <a:pt x="16" y="9"/>
                    <a:pt x="17" y="8"/>
                    <a:pt x="19" y="8"/>
                  </a:cubicBezTo>
                  <a:cubicBezTo>
                    <a:pt x="22" y="8"/>
                    <a:pt x="23" y="9"/>
                    <a:pt x="23" y="1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8" y="19"/>
                    <a:pt x="17" y="19"/>
                    <a:pt x="16" y="20"/>
                  </a:cubicBezTo>
                  <a:lnTo>
                    <a:pt x="16" y="11"/>
                  </a:lnTo>
                  <a:close/>
                  <a:moveTo>
                    <a:pt x="23" y="111"/>
                  </a:moveTo>
                  <a:cubicBezTo>
                    <a:pt x="23" y="113"/>
                    <a:pt x="22" y="115"/>
                    <a:pt x="19" y="115"/>
                  </a:cubicBezTo>
                  <a:cubicBezTo>
                    <a:pt x="17" y="115"/>
                    <a:pt x="16" y="113"/>
                    <a:pt x="16" y="111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7" y="57"/>
                    <a:pt x="18" y="58"/>
                    <a:pt x="19" y="58"/>
                  </a:cubicBezTo>
                  <a:cubicBezTo>
                    <a:pt x="21" y="58"/>
                    <a:pt x="22" y="57"/>
                    <a:pt x="23" y="57"/>
                  </a:cubicBezTo>
                  <a:lnTo>
                    <a:pt x="23" y="111"/>
                  </a:lnTo>
                  <a:close/>
                  <a:moveTo>
                    <a:pt x="30" y="42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29" y="44"/>
                    <a:pt x="29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8" y="46"/>
                    <a:pt x="27" y="47"/>
                    <a:pt x="26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4" y="49"/>
                    <a:pt x="23" y="49"/>
                  </a:cubicBezTo>
                  <a:cubicBezTo>
                    <a:pt x="22" y="50"/>
                    <a:pt x="21" y="50"/>
                    <a:pt x="19" y="50"/>
                  </a:cubicBezTo>
                  <a:cubicBezTo>
                    <a:pt x="18" y="50"/>
                    <a:pt x="17" y="50"/>
                    <a:pt x="16" y="49"/>
                  </a:cubicBezTo>
                  <a:cubicBezTo>
                    <a:pt x="15" y="49"/>
                    <a:pt x="14" y="48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1" y="46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4"/>
                    <a:pt x="9" y="43"/>
                    <a:pt x="9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8" y="41"/>
                    <a:pt x="8" y="39"/>
                    <a:pt x="8" y="38"/>
                  </a:cubicBezTo>
                  <a:cubicBezTo>
                    <a:pt x="8" y="37"/>
                    <a:pt x="8" y="36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9" y="33"/>
                    <a:pt x="10" y="33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1" y="31"/>
                    <a:pt x="12" y="30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4" y="28"/>
                    <a:pt x="15" y="28"/>
                    <a:pt x="16" y="28"/>
                  </a:cubicBezTo>
                  <a:cubicBezTo>
                    <a:pt x="17" y="27"/>
                    <a:pt x="18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8"/>
                    <a:pt x="26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30"/>
                    <a:pt x="28" y="31"/>
                    <a:pt x="29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30" y="33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6"/>
                    <a:pt x="31" y="37"/>
                    <a:pt x="31" y="38"/>
                  </a:cubicBezTo>
                  <a:cubicBezTo>
                    <a:pt x="31" y="39"/>
                    <a:pt x="31" y="41"/>
                    <a:pt x="30" y="42"/>
                  </a:cubicBezTo>
                  <a:close/>
                  <a:moveTo>
                    <a:pt x="30" y="42"/>
                  </a:moveTo>
                  <a:cubicBezTo>
                    <a:pt x="30" y="42"/>
                    <a:pt x="30" y="42"/>
                    <a:pt x="30" y="4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" name="Freeform 104">
              <a:extLst>
                <a:ext uri="{FF2B5EF4-FFF2-40B4-BE49-F238E27FC236}">
                  <a16:creationId xmlns:a16="http://schemas.microsoft.com/office/drawing/2014/main" id="{7543B422-6B0D-43C2-8DE6-98AB64F00A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2363" y="3568701"/>
              <a:ext cx="111125" cy="360363"/>
            </a:xfrm>
            <a:custGeom>
              <a:avLst/>
              <a:gdLst/>
              <a:ahLst/>
              <a:cxnLst>
                <a:cxn ang="0">
                  <a:pos x="31" y="69"/>
                </a:cxn>
                <a:cxn ang="0">
                  <a:pos x="31" y="11"/>
                </a:cxn>
                <a:cxn ang="0">
                  <a:pos x="19" y="0"/>
                </a:cxn>
                <a:cxn ang="0">
                  <a:pos x="8" y="11"/>
                </a:cxn>
                <a:cxn ang="0">
                  <a:pos x="8" y="69"/>
                </a:cxn>
                <a:cxn ang="0">
                  <a:pos x="0" y="84"/>
                </a:cxn>
                <a:cxn ang="0">
                  <a:pos x="8" y="100"/>
                </a:cxn>
                <a:cxn ang="0">
                  <a:pos x="8" y="111"/>
                </a:cxn>
                <a:cxn ang="0">
                  <a:pos x="19" y="123"/>
                </a:cxn>
                <a:cxn ang="0">
                  <a:pos x="31" y="111"/>
                </a:cxn>
                <a:cxn ang="0">
                  <a:pos x="31" y="100"/>
                </a:cxn>
                <a:cxn ang="0">
                  <a:pos x="38" y="84"/>
                </a:cxn>
                <a:cxn ang="0">
                  <a:pos x="31" y="69"/>
                </a:cxn>
                <a:cxn ang="0">
                  <a:pos x="15" y="11"/>
                </a:cxn>
                <a:cxn ang="0">
                  <a:pos x="19" y="8"/>
                </a:cxn>
                <a:cxn ang="0">
                  <a:pos x="23" y="11"/>
                </a:cxn>
                <a:cxn ang="0">
                  <a:pos x="23" y="66"/>
                </a:cxn>
                <a:cxn ang="0">
                  <a:pos x="19" y="65"/>
                </a:cxn>
                <a:cxn ang="0">
                  <a:pos x="15" y="66"/>
                </a:cxn>
                <a:cxn ang="0">
                  <a:pos x="15" y="11"/>
                </a:cxn>
                <a:cxn ang="0">
                  <a:pos x="23" y="111"/>
                </a:cxn>
                <a:cxn ang="0">
                  <a:pos x="19" y="115"/>
                </a:cxn>
                <a:cxn ang="0">
                  <a:pos x="15" y="111"/>
                </a:cxn>
                <a:cxn ang="0">
                  <a:pos x="15" y="103"/>
                </a:cxn>
                <a:cxn ang="0">
                  <a:pos x="19" y="104"/>
                </a:cxn>
                <a:cxn ang="0">
                  <a:pos x="23" y="103"/>
                </a:cxn>
                <a:cxn ang="0">
                  <a:pos x="23" y="111"/>
                </a:cxn>
                <a:cxn ang="0">
                  <a:pos x="30" y="88"/>
                </a:cxn>
                <a:cxn ang="0">
                  <a:pos x="30" y="88"/>
                </a:cxn>
                <a:cxn ang="0">
                  <a:pos x="29" y="91"/>
                </a:cxn>
                <a:cxn ang="0">
                  <a:pos x="29" y="91"/>
                </a:cxn>
                <a:cxn ang="0">
                  <a:pos x="26" y="93"/>
                </a:cxn>
                <a:cxn ang="0">
                  <a:pos x="26" y="93"/>
                </a:cxn>
                <a:cxn ang="0">
                  <a:pos x="23" y="95"/>
                </a:cxn>
                <a:cxn ang="0">
                  <a:pos x="19" y="96"/>
                </a:cxn>
                <a:cxn ang="0">
                  <a:pos x="15" y="95"/>
                </a:cxn>
                <a:cxn ang="0">
                  <a:pos x="12" y="93"/>
                </a:cxn>
                <a:cxn ang="0">
                  <a:pos x="12" y="93"/>
                </a:cxn>
                <a:cxn ang="0">
                  <a:pos x="10" y="91"/>
                </a:cxn>
                <a:cxn ang="0">
                  <a:pos x="10" y="91"/>
                </a:cxn>
                <a:cxn ang="0">
                  <a:pos x="8" y="88"/>
                </a:cxn>
                <a:cxn ang="0">
                  <a:pos x="8" y="88"/>
                </a:cxn>
                <a:cxn ang="0">
                  <a:pos x="8" y="84"/>
                </a:cxn>
                <a:cxn ang="0">
                  <a:pos x="8" y="81"/>
                </a:cxn>
                <a:cxn ang="0">
                  <a:pos x="8" y="81"/>
                </a:cxn>
                <a:cxn ang="0">
                  <a:pos x="10" y="78"/>
                </a:cxn>
                <a:cxn ang="0">
                  <a:pos x="10" y="78"/>
                </a:cxn>
                <a:cxn ang="0">
                  <a:pos x="12" y="75"/>
                </a:cxn>
                <a:cxn ang="0">
                  <a:pos x="12" y="75"/>
                </a:cxn>
                <a:cxn ang="0">
                  <a:pos x="15" y="74"/>
                </a:cxn>
                <a:cxn ang="0">
                  <a:pos x="19" y="73"/>
                </a:cxn>
                <a:cxn ang="0">
                  <a:pos x="23" y="74"/>
                </a:cxn>
                <a:cxn ang="0">
                  <a:pos x="26" y="75"/>
                </a:cxn>
                <a:cxn ang="0">
                  <a:pos x="26" y="75"/>
                </a:cxn>
                <a:cxn ang="0">
                  <a:pos x="29" y="78"/>
                </a:cxn>
                <a:cxn ang="0">
                  <a:pos x="29" y="78"/>
                </a:cxn>
                <a:cxn ang="0">
                  <a:pos x="30" y="81"/>
                </a:cxn>
                <a:cxn ang="0">
                  <a:pos x="30" y="81"/>
                </a:cxn>
                <a:cxn ang="0">
                  <a:pos x="31" y="84"/>
                </a:cxn>
                <a:cxn ang="0">
                  <a:pos x="30" y="88"/>
                </a:cxn>
                <a:cxn ang="0">
                  <a:pos x="30" y="88"/>
                </a:cxn>
                <a:cxn ang="0">
                  <a:pos x="30" y="88"/>
                </a:cxn>
              </a:cxnLst>
              <a:rect l="0" t="0" r="r" b="b"/>
              <a:pathLst>
                <a:path w="38" h="123">
                  <a:moveTo>
                    <a:pt x="31" y="69"/>
                  </a:moveTo>
                  <a:cubicBezTo>
                    <a:pt x="31" y="11"/>
                    <a:pt x="31" y="11"/>
                    <a:pt x="31" y="11"/>
                  </a:cubicBezTo>
                  <a:cubicBezTo>
                    <a:pt x="31" y="5"/>
                    <a:pt x="26" y="0"/>
                    <a:pt x="19" y="0"/>
                  </a:cubicBezTo>
                  <a:cubicBezTo>
                    <a:pt x="13" y="0"/>
                    <a:pt x="8" y="5"/>
                    <a:pt x="8" y="11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3" y="73"/>
                    <a:pt x="0" y="78"/>
                    <a:pt x="0" y="84"/>
                  </a:cubicBezTo>
                  <a:cubicBezTo>
                    <a:pt x="0" y="91"/>
                    <a:pt x="3" y="96"/>
                    <a:pt x="8" y="100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8"/>
                    <a:pt x="13" y="123"/>
                    <a:pt x="19" y="123"/>
                  </a:cubicBezTo>
                  <a:cubicBezTo>
                    <a:pt x="26" y="123"/>
                    <a:pt x="31" y="118"/>
                    <a:pt x="31" y="111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5" y="96"/>
                    <a:pt x="38" y="91"/>
                    <a:pt x="38" y="84"/>
                  </a:cubicBezTo>
                  <a:cubicBezTo>
                    <a:pt x="38" y="78"/>
                    <a:pt x="35" y="73"/>
                    <a:pt x="31" y="69"/>
                  </a:cubicBezTo>
                  <a:close/>
                  <a:moveTo>
                    <a:pt x="15" y="11"/>
                  </a:moveTo>
                  <a:cubicBezTo>
                    <a:pt x="15" y="9"/>
                    <a:pt x="17" y="8"/>
                    <a:pt x="19" y="8"/>
                  </a:cubicBezTo>
                  <a:cubicBezTo>
                    <a:pt x="21" y="8"/>
                    <a:pt x="23" y="9"/>
                    <a:pt x="23" y="11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2" y="65"/>
                    <a:pt x="21" y="65"/>
                    <a:pt x="19" y="65"/>
                  </a:cubicBezTo>
                  <a:cubicBezTo>
                    <a:pt x="18" y="65"/>
                    <a:pt x="17" y="65"/>
                    <a:pt x="15" y="66"/>
                  </a:cubicBezTo>
                  <a:lnTo>
                    <a:pt x="15" y="11"/>
                  </a:lnTo>
                  <a:close/>
                  <a:moveTo>
                    <a:pt x="23" y="111"/>
                  </a:moveTo>
                  <a:cubicBezTo>
                    <a:pt x="23" y="113"/>
                    <a:pt x="21" y="115"/>
                    <a:pt x="19" y="115"/>
                  </a:cubicBezTo>
                  <a:cubicBezTo>
                    <a:pt x="17" y="115"/>
                    <a:pt x="15" y="113"/>
                    <a:pt x="15" y="111"/>
                  </a:cubicBezTo>
                  <a:cubicBezTo>
                    <a:pt x="15" y="103"/>
                    <a:pt x="15" y="103"/>
                    <a:pt x="15" y="103"/>
                  </a:cubicBezTo>
                  <a:cubicBezTo>
                    <a:pt x="17" y="103"/>
                    <a:pt x="18" y="104"/>
                    <a:pt x="19" y="104"/>
                  </a:cubicBezTo>
                  <a:cubicBezTo>
                    <a:pt x="21" y="104"/>
                    <a:pt x="22" y="103"/>
                    <a:pt x="23" y="103"/>
                  </a:cubicBezTo>
                  <a:lnTo>
                    <a:pt x="23" y="111"/>
                  </a:lnTo>
                  <a:close/>
                  <a:moveTo>
                    <a:pt x="30" y="88"/>
                  </a:moveTo>
                  <a:cubicBezTo>
                    <a:pt x="30" y="88"/>
                    <a:pt x="30" y="88"/>
                    <a:pt x="30" y="88"/>
                  </a:cubicBezTo>
                  <a:cubicBezTo>
                    <a:pt x="30" y="89"/>
                    <a:pt x="29" y="90"/>
                    <a:pt x="29" y="91"/>
                  </a:cubicBezTo>
                  <a:cubicBezTo>
                    <a:pt x="29" y="91"/>
                    <a:pt x="29" y="91"/>
                    <a:pt x="29" y="91"/>
                  </a:cubicBezTo>
                  <a:cubicBezTo>
                    <a:pt x="28" y="92"/>
                    <a:pt x="27" y="93"/>
                    <a:pt x="26" y="93"/>
                  </a:cubicBezTo>
                  <a:cubicBezTo>
                    <a:pt x="26" y="93"/>
                    <a:pt x="26" y="93"/>
                    <a:pt x="26" y="93"/>
                  </a:cubicBezTo>
                  <a:cubicBezTo>
                    <a:pt x="25" y="94"/>
                    <a:pt x="24" y="95"/>
                    <a:pt x="23" y="95"/>
                  </a:cubicBezTo>
                  <a:cubicBezTo>
                    <a:pt x="22" y="96"/>
                    <a:pt x="21" y="96"/>
                    <a:pt x="19" y="96"/>
                  </a:cubicBezTo>
                  <a:cubicBezTo>
                    <a:pt x="18" y="96"/>
                    <a:pt x="17" y="96"/>
                    <a:pt x="15" y="95"/>
                  </a:cubicBezTo>
                  <a:cubicBezTo>
                    <a:pt x="14" y="95"/>
                    <a:pt x="13" y="94"/>
                    <a:pt x="12" y="93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1" y="93"/>
                    <a:pt x="11" y="92"/>
                    <a:pt x="10" y="91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9" y="90"/>
                    <a:pt x="9" y="89"/>
                    <a:pt x="8" y="88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8" y="87"/>
                    <a:pt x="8" y="85"/>
                    <a:pt x="8" y="84"/>
                  </a:cubicBezTo>
                  <a:cubicBezTo>
                    <a:pt x="8" y="83"/>
                    <a:pt x="8" y="82"/>
                    <a:pt x="8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9" y="80"/>
                    <a:pt x="9" y="79"/>
                    <a:pt x="10" y="78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11" y="77"/>
                    <a:pt x="11" y="76"/>
                    <a:pt x="1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3" y="75"/>
                    <a:pt x="14" y="74"/>
                    <a:pt x="15" y="74"/>
                  </a:cubicBezTo>
                  <a:cubicBezTo>
                    <a:pt x="17" y="73"/>
                    <a:pt x="18" y="73"/>
                    <a:pt x="19" y="73"/>
                  </a:cubicBezTo>
                  <a:cubicBezTo>
                    <a:pt x="21" y="73"/>
                    <a:pt x="22" y="73"/>
                    <a:pt x="23" y="74"/>
                  </a:cubicBezTo>
                  <a:cubicBezTo>
                    <a:pt x="24" y="74"/>
                    <a:pt x="25" y="75"/>
                    <a:pt x="26" y="75"/>
                  </a:cubicBezTo>
                  <a:cubicBezTo>
                    <a:pt x="26" y="75"/>
                    <a:pt x="26" y="75"/>
                    <a:pt x="26" y="75"/>
                  </a:cubicBezTo>
                  <a:cubicBezTo>
                    <a:pt x="27" y="76"/>
                    <a:pt x="28" y="77"/>
                    <a:pt x="29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9"/>
                    <a:pt x="30" y="80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1" y="82"/>
                    <a:pt x="31" y="83"/>
                    <a:pt x="31" y="84"/>
                  </a:cubicBezTo>
                  <a:cubicBezTo>
                    <a:pt x="31" y="85"/>
                    <a:pt x="31" y="87"/>
                    <a:pt x="30" y="88"/>
                  </a:cubicBezTo>
                  <a:close/>
                  <a:moveTo>
                    <a:pt x="30" y="88"/>
                  </a:moveTo>
                  <a:cubicBezTo>
                    <a:pt x="30" y="88"/>
                    <a:pt x="30" y="88"/>
                    <a:pt x="30" y="8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9B6E507-9E48-47D1-BFE5-535D0C44FF96}"/>
              </a:ext>
            </a:extLst>
          </p:cNvPr>
          <p:cNvSpPr/>
          <p:nvPr/>
        </p:nvSpPr>
        <p:spPr>
          <a:xfrm>
            <a:off x="656897" y="2460271"/>
            <a:ext cx="4689408" cy="13350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01700" dist="596900" dir="5400000" sx="79000" sy="79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 spc="1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7A8083-0CE0-43CA-8004-F2CF826AF4C4}"/>
              </a:ext>
            </a:extLst>
          </p:cNvPr>
          <p:cNvSpPr txBox="1"/>
          <p:nvPr/>
        </p:nvSpPr>
        <p:spPr>
          <a:xfrm>
            <a:off x="1893795" y="2960047"/>
            <a:ext cx="3075396" cy="571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Lorem ipsum dolor sit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amet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,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consectetuer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adipiscing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elit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. Maecenas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porttitor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congue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Krub" panose="00000500000000000000" pitchFamily="2" charset="-3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2F4EFD-3E0D-430D-8F25-0C8F09B81A3E}"/>
              </a:ext>
            </a:extLst>
          </p:cNvPr>
          <p:cNvSpPr txBox="1"/>
          <p:nvPr/>
        </p:nvSpPr>
        <p:spPr>
          <a:xfrm>
            <a:off x="1893792" y="2679978"/>
            <a:ext cx="1761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rub SemiBold" panose="00000700000000000000" pitchFamily="2" charset="-34"/>
              </a:rPr>
              <a:t>Main Title 02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B8A61A1-3E9F-457D-8D52-F9192A9C94C8}"/>
              </a:ext>
            </a:extLst>
          </p:cNvPr>
          <p:cNvSpPr/>
          <p:nvPr/>
        </p:nvSpPr>
        <p:spPr>
          <a:xfrm>
            <a:off x="1058701" y="2820012"/>
            <a:ext cx="615553" cy="615553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144">
            <a:extLst>
              <a:ext uri="{FF2B5EF4-FFF2-40B4-BE49-F238E27FC236}">
                <a16:creationId xmlns:a16="http://schemas.microsoft.com/office/drawing/2014/main" id="{004F85F9-DF44-48AD-AD33-12AFB0CD6DD3}"/>
              </a:ext>
            </a:extLst>
          </p:cNvPr>
          <p:cNvSpPr>
            <a:spLocks noEditPoints="1"/>
          </p:cNvSpPr>
          <p:nvPr/>
        </p:nvSpPr>
        <p:spPr bwMode="auto">
          <a:xfrm>
            <a:off x="1223809" y="2987884"/>
            <a:ext cx="285339" cy="279809"/>
          </a:xfrm>
          <a:custGeom>
            <a:avLst/>
            <a:gdLst>
              <a:gd name="T0" fmla="*/ 2147483646 w 126"/>
              <a:gd name="T1" fmla="*/ 0 h 123"/>
              <a:gd name="T2" fmla="*/ 2147483646 w 126"/>
              <a:gd name="T3" fmla="*/ 2147483646 h 123"/>
              <a:gd name="T4" fmla="*/ 2147483646 w 126"/>
              <a:gd name="T5" fmla="*/ 2147483646 h 123"/>
              <a:gd name="T6" fmla="*/ 2147483646 w 126"/>
              <a:gd name="T7" fmla="*/ 2147483646 h 123"/>
              <a:gd name="T8" fmla="*/ 0 w 126"/>
              <a:gd name="T9" fmla="*/ 2147483646 h 123"/>
              <a:gd name="T10" fmla="*/ 2147483646 w 126"/>
              <a:gd name="T11" fmla="*/ 2147483646 h 123"/>
              <a:gd name="T12" fmla="*/ 2147483646 w 126"/>
              <a:gd name="T13" fmla="*/ 2147483646 h 123"/>
              <a:gd name="T14" fmla="*/ 2147483646 w 126"/>
              <a:gd name="T15" fmla="*/ 2147483646 h 123"/>
              <a:gd name="T16" fmla="*/ 2147483646 w 126"/>
              <a:gd name="T17" fmla="*/ 2147483646 h 123"/>
              <a:gd name="T18" fmla="*/ 2147483646 w 126"/>
              <a:gd name="T19" fmla="*/ 2147483646 h 123"/>
              <a:gd name="T20" fmla="*/ 2147483646 w 126"/>
              <a:gd name="T21" fmla="*/ 2147483646 h 123"/>
              <a:gd name="T22" fmla="*/ 2147483646 w 126"/>
              <a:gd name="T23" fmla="*/ 2147483646 h 123"/>
              <a:gd name="T24" fmla="*/ 2147483646 w 126"/>
              <a:gd name="T25" fmla="*/ 2147483646 h 123"/>
              <a:gd name="T26" fmla="*/ 2147483646 w 126"/>
              <a:gd name="T27" fmla="*/ 2147483646 h 123"/>
              <a:gd name="T28" fmla="*/ 2147483646 w 126"/>
              <a:gd name="T29" fmla="*/ 2147483646 h 123"/>
              <a:gd name="T30" fmla="*/ 2147483646 w 126"/>
              <a:gd name="T31" fmla="*/ 2147483646 h 123"/>
              <a:gd name="T32" fmla="*/ 2147483646 w 126"/>
              <a:gd name="T33" fmla="*/ 2147483646 h 123"/>
              <a:gd name="T34" fmla="*/ 2147483646 w 126"/>
              <a:gd name="T35" fmla="*/ 2147483646 h 123"/>
              <a:gd name="T36" fmla="*/ 2147483646 w 126"/>
              <a:gd name="T37" fmla="*/ 2147483646 h 123"/>
              <a:gd name="T38" fmla="*/ 2147483646 w 126"/>
              <a:gd name="T39" fmla="*/ 2147483646 h 123"/>
              <a:gd name="T40" fmla="*/ 2147483646 w 126"/>
              <a:gd name="T41" fmla="*/ 2147483646 h 123"/>
              <a:gd name="T42" fmla="*/ 2147483646 w 126"/>
              <a:gd name="T43" fmla="*/ 2147483646 h 123"/>
              <a:gd name="T44" fmla="*/ 2147483646 w 126"/>
              <a:gd name="T45" fmla="*/ 2147483646 h 123"/>
              <a:gd name="T46" fmla="*/ 2147483646 w 126"/>
              <a:gd name="T47" fmla="*/ 2147483646 h 123"/>
              <a:gd name="T48" fmla="*/ 2147483646 w 126"/>
              <a:gd name="T49" fmla="*/ 2147483646 h 123"/>
              <a:gd name="T50" fmla="*/ 2147483646 w 126"/>
              <a:gd name="T51" fmla="*/ 2147483646 h 123"/>
              <a:gd name="T52" fmla="*/ 2147483646 w 126"/>
              <a:gd name="T53" fmla="*/ 2147483646 h 123"/>
              <a:gd name="T54" fmla="*/ 2147483646 w 126"/>
              <a:gd name="T55" fmla="*/ 2147483646 h 123"/>
              <a:gd name="T56" fmla="*/ 2147483646 w 126"/>
              <a:gd name="T57" fmla="*/ 2147483646 h 123"/>
              <a:gd name="T58" fmla="*/ 2147483646 w 126"/>
              <a:gd name="T59" fmla="*/ 2147483646 h 123"/>
              <a:gd name="T60" fmla="*/ 2147483646 w 126"/>
              <a:gd name="T61" fmla="*/ 2147483646 h 123"/>
              <a:gd name="T62" fmla="*/ 2147483646 w 126"/>
              <a:gd name="T63" fmla="*/ 2147483646 h 123"/>
              <a:gd name="T64" fmla="*/ 2147483646 w 126"/>
              <a:gd name="T65" fmla="*/ 2147483646 h 12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26" h="123">
                <a:moveTo>
                  <a:pt x="112" y="10"/>
                </a:moveTo>
                <a:cubicBezTo>
                  <a:pt x="106" y="4"/>
                  <a:pt x="98" y="0"/>
                  <a:pt x="90" y="0"/>
                </a:cubicBezTo>
                <a:cubicBezTo>
                  <a:pt x="83" y="0"/>
                  <a:pt x="76" y="3"/>
                  <a:pt x="72" y="7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13" y="66"/>
                  <a:pt x="13" y="66"/>
                  <a:pt x="13" y="66"/>
                </a:cubicBezTo>
                <a:cubicBezTo>
                  <a:pt x="11" y="68"/>
                  <a:pt x="10" y="70"/>
                  <a:pt x="9" y="73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6"/>
                  <a:pt x="0" y="108"/>
                  <a:pt x="0" y="110"/>
                </a:cubicBezTo>
                <a:cubicBezTo>
                  <a:pt x="0" y="117"/>
                  <a:pt x="6" y="123"/>
                  <a:pt x="13" y="123"/>
                </a:cubicBezTo>
                <a:cubicBezTo>
                  <a:pt x="15" y="123"/>
                  <a:pt x="17" y="122"/>
                  <a:pt x="18" y="122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2" y="113"/>
                  <a:pt x="55" y="112"/>
                  <a:pt x="57" y="110"/>
                </a:cubicBezTo>
                <a:cubicBezTo>
                  <a:pt x="115" y="51"/>
                  <a:pt x="115" y="51"/>
                  <a:pt x="115" y="51"/>
                </a:cubicBezTo>
                <a:cubicBezTo>
                  <a:pt x="126" y="40"/>
                  <a:pt x="125" y="22"/>
                  <a:pt x="112" y="10"/>
                </a:cubicBezTo>
                <a:close/>
                <a:moveTo>
                  <a:pt x="61" y="91"/>
                </a:moveTo>
                <a:cubicBezTo>
                  <a:pt x="61" y="88"/>
                  <a:pt x="60" y="85"/>
                  <a:pt x="58" y="81"/>
                </a:cubicBezTo>
                <a:cubicBezTo>
                  <a:pt x="95" y="45"/>
                  <a:pt x="95" y="45"/>
                  <a:pt x="95" y="45"/>
                </a:cubicBezTo>
                <a:cubicBezTo>
                  <a:pt x="97" y="52"/>
                  <a:pt x="96" y="59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93"/>
                  <a:pt x="61" y="92"/>
                  <a:pt x="61" y="91"/>
                </a:cubicBezTo>
                <a:close/>
                <a:moveTo>
                  <a:pt x="56" y="78"/>
                </a:moveTo>
                <a:cubicBezTo>
                  <a:pt x="55" y="76"/>
                  <a:pt x="53" y="73"/>
                  <a:pt x="51" y="71"/>
                </a:cubicBezTo>
                <a:cubicBezTo>
                  <a:pt x="49" y="69"/>
                  <a:pt x="46" y="67"/>
                  <a:pt x="43" y="66"/>
                </a:cubicBezTo>
                <a:cubicBezTo>
                  <a:pt x="80" y="29"/>
                  <a:pt x="80" y="29"/>
                  <a:pt x="80" y="29"/>
                </a:cubicBezTo>
                <a:cubicBezTo>
                  <a:pt x="83" y="30"/>
                  <a:pt x="86" y="32"/>
                  <a:pt x="88" y="34"/>
                </a:cubicBezTo>
                <a:cubicBezTo>
                  <a:pt x="90" y="37"/>
                  <a:pt x="92" y="39"/>
                  <a:pt x="93" y="41"/>
                </a:cubicBezTo>
                <a:lnTo>
                  <a:pt x="56" y="78"/>
                </a:lnTo>
                <a:close/>
                <a:moveTo>
                  <a:pt x="40" y="64"/>
                </a:moveTo>
                <a:cubicBezTo>
                  <a:pt x="36" y="62"/>
                  <a:pt x="33" y="61"/>
                  <a:pt x="29" y="61"/>
                </a:cubicBezTo>
                <a:cubicBezTo>
                  <a:pt x="58" y="32"/>
                  <a:pt x="58" y="32"/>
                  <a:pt x="58" y="32"/>
                </a:cubicBezTo>
                <a:cubicBezTo>
                  <a:pt x="63" y="27"/>
                  <a:pt x="69" y="26"/>
                  <a:pt x="76" y="28"/>
                </a:cubicBezTo>
                <a:lnTo>
                  <a:pt x="40" y="64"/>
                </a:lnTo>
                <a:close/>
                <a:moveTo>
                  <a:pt x="16" y="115"/>
                </a:moveTo>
                <a:cubicBezTo>
                  <a:pt x="15" y="115"/>
                  <a:pt x="14" y="115"/>
                  <a:pt x="13" y="115"/>
                </a:cubicBezTo>
                <a:cubicBezTo>
                  <a:pt x="10" y="115"/>
                  <a:pt x="7" y="113"/>
                  <a:pt x="7" y="110"/>
                </a:cubicBezTo>
                <a:cubicBezTo>
                  <a:pt x="7" y="109"/>
                  <a:pt x="8" y="108"/>
                  <a:pt x="8" y="107"/>
                </a:cubicBezTo>
                <a:cubicBezTo>
                  <a:pt x="12" y="93"/>
                  <a:pt x="12" y="93"/>
                  <a:pt x="12" y="93"/>
                </a:cubicBezTo>
                <a:cubicBezTo>
                  <a:pt x="16" y="93"/>
                  <a:pt x="21" y="94"/>
                  <a:pt x="25" y="98"/>
                </a:cubicBezTo>
                <a:cubicBezTo>
                  <a:pt x="28" y="102"/>
                  <a:pt x="30" y="107"/>
                  <a:pt x="30" y="111"/>
                </a:cubicBezTo>
                <a:lnTo>
                  <a:pt x="16" y="115"/>
                </a:lnTo>
                <a:close/>
                <a:moveTo>
                  <a:pt x="34" y="110"/>
                </a:moveTo>
                <a:cubicBezTo>
                  <a:pt x="34" y="105"/>
                  <a:pt x="31" y="100"/>
                  <a:pt x="27" y="95"/>
                </a:cubicBezTo>
                <a:cubicBezTo>
                  <a:pt x="23" y="91"/>
                  <a:pt x="18" y="89"/>
                  <a:pt x="13" y="89"/>
                </a:cubicBezTo>
                <a:cubicBezTo>
                  <a:pt x="17" y="75"/>
                  <a:pt x="17" y="75"/>
                  <a:pt x="17" y="75"/>
                </a:cubicBezTo>
                <a:cubicBezTo>
                  <a:pt x="17" y="74"/>
                  <a:pt x="17" y="73"/>
                  <a:pt x="18" y="72"/>
                </a:cubicBezTo>
                <a:cubicBezTo>
                  <a:pt x="26" y="67"/>
                  <a:pt x="38" y="68"/>
                  <a:pt x="46" y="77"/>
                </a:cubicBezTo>
                <a:cubicBezTo>
                  <a:pt x="55" y="85"/>
                  <a:pt x="56" y="98"/>
                  <a:pt x="49" y="106"/>
                </a:cubicBezTo>
                <a:cubicBezTo>
                  <a:pt x="49" y="106"/>
                  <a:pt x="48" y="106"/>
                  <a:pt x="48" y="106"/>
                </a:cubicBezTo>
                <a:lnTo>
                  <a:pt x="34" y="110"/>
                </a:lnTo>
                <a:close/>
                <a:moveTo>
                  <a:pt x="110" y="45"/>
                </a:moveTo>
                <a:cubicBezTo>
                  <a:pt x="103" y="52"/>
                  <a:pt x="103" y="52"/>
                  <a:pt x="103" y="52"/>
                </a:cubicBezTo>
                <a:cubicBezTo>
                  <a:pt x="103" y="51"/>
                  <a:pt x="103" y="50"/>
                  <a:pt x="103" y="49"/>
                </a:cubicBezTo>
                <a:cubicBezTo>
                  <a:pt x="103" y="42"/>
                  <a:pt x="99" y="35"/>
                  <a:pt x="93" y="29"/>
                </a:cubicBezTo>
                <a:cubicBezTo>
                  <a:pt x="87" y="23"/>
                  <a:pt x="79" y="19"/>
                  <a:pt x="71" y="19"/>
                </a:cubicBezTo>
                <a:cubicBezTo>
                  <a:pt x="77" y="13"/>
                  <a:pt x="77" y="13"/>
                  <a:pt x="77" y="13"/>
                </a:cubicBezTo>
                <a:cubicBezTo>
                  <a:pt x="80" y="10"/>
                  <a:pt x="85" y="8"/>
                  <a:pt x="90" y="8"/>
                </a:cubicBezTo>
                <a:cubicBezTo>
                  <a:pt x="96" y="8"/>
                  <a:pt x="102" y="11"/>
                  <a:pt x="107" y="16"/>
                </a:cubicBezTo>
                <a:cubicBezTo>
                  <a:pt x="112" y="20"/>
                  <a:pt x="114" y="26"/>
                  <a:pt x="115" y="32"/>
                </a:cubicBezTo>
                <a:cubicBezTo>
                  <a:pt x="115" y="37"/>
                  <a:pt x="113" y="42"/>
                  <a:pt x="110" y="45"/>
                </a:cubicBezTo>
                <a:close/>
                <a:moveTo>
                  <a:pt x="110" y="45"/>
                </a:moveTo>
                <a:cubicBezTo>
                  <a:pt x="110" y="45"/>
                  <a:pt x="110" y="45"/>
                  <a:pt x="110" y="45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th-T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321EBC-C685-4E06-A731-9B656F1E2597}"/>
              </a:ext>
            </a:extLst>
          </p:cNvPr>
          <p:cNvSpPr/>
          <p:nvPr/>
        </p:nvSpPr>
        <p:spPr>
          <a:xfrm>
            <a:off x="6837575" y="676758"/>
            <a:ext cx="4689408" cy="13350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01700" dist="596900" dir="5400000" sx="79000" sy="79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 spc="1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A44080-3E59-4B57-A3D7-0FA183449AA7}"/>
              </a:ext>
            </a:extLst>
          </p:cNvPr>
          <p:cNvSpPr txBox="1"/>
          <p:nvPr/>
        </p:nvSpPr>
        <p:spPr>
          <a:xfrm>
            <a:off x="8074473" y="1176534"/>
            <a:ext cx="3075396" cy="571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Lorem ipsum dolor sit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amet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,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consectetuer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adipiscing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elit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. Maecenas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porttitor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congue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Krub" panose="00000500000000000000" pitchFamily="2" charset="-3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7D5E67-6C95-46E0-A349-6ED8570D4DE6}"/>
              </a:ext>
            </a:extLst>
          </p:cNvPr>
          <p:cNvSpPr txBox="1"/>
          <p:nvPr/>
        </p:nvSpPr>
        <p:spPr>
          <a:xfrm>
            <a:off x="8074470" y="896465"/>
            <a:ext cx="1761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rub SemiBold" panose="00000700000000000000" pitchFamily="2" charset="-34"/>
              </a:rPr>
              <a:t>Main Title 03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E7C774A-EB82-49DC-A6B0-927334E5D2A3}"/>
              </a:ext>
            </a:extLst>
          </p:cNvPr>
          <p:cNvSpPr/>
          <p:nvPr/>
        </p:nvSpPr>
        <p:spPr>
          <a:xfrm>
            <a:off x="7146106" y="1036500"/>
            <a:ext cx="615553" cy="615553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159">
            <a:extLst>
              <a:ext uri="{FF2B5EF4-FFF2-40B4-BE49-F238E27FC236}">
                <a16:creationId xmlns:a16="http://schemas.microsoft.com/office/drawing/2014/main" id="{6F9DD6B6-DB31-4201-8473-E80A23243A02}"/>
              </a:ext>
            </a:extLst>
          </p:cNvPr>
          <p:cNvGrpSpPr/>
          <p:nvPr/>
        </p:nvGrpSpPr>
        <p:grpSpPr>
          <a:xfrm>
            <a:off x="7306174" y="1191345"/>
            <a:ext cx="295416" cy="292836"/>
            <a:chOff x="704850" y="2703513"/>
            <a:chExt cx="363538" cy="360363"/>
          </a:xfrm>
          <a:solidFill>
            <a:schemeClr val="bg1"/>
          </a:solidFill>
        </p:grpSpPr>
        <p:sp>
          <p:nvSpPr>
            <p:cNvPr id="35" name="Freeform 117">
              <a:extLst>
                <a:ext uri="{FF2B5EF4-FFF2-40B4-BE49-F238E27FC236}">
                  <a16:creationId xmlns:a16="http://schemas.microsoft.com/office/drawing/2014/main" id="{39BC173A-2F79-4139-AC53-B3A0D7A3F0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3288" y="2751138"/>
              <a:ext cx="117475" cy="117475"/>
            </a:xfrm>
            <a:custGeom>
              <a:avLst/>
              <a:gdLst/>
              <a:ahLst/>
              <a:cxnLst>
                <a:cxn ang="0">
                  <a:pos x="36" y="38"/>
                </a:cxn>
                <a:cxn ang="0">
                  <a:pos x="36" y="38"/>
                </a:cxn>
                <a:cxn ang="0">
                  <a:pos x="38" y="40"/>
                </a:cxn>
                <a:cxn ang="0">
                  <a:pos x="40" y="38"/>
                </a:cxn>
                <a:cxn ang="0">
                  <a:pos x="40" y="38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2" y="3"/>
                </a:cxn>
                <a:cxn ang="0">
                  <a:pos x="36" y="38"/>
                </a:cxn>
                <a:cxn ang="0">
                  <a:pos x="36" y="38"/>
                </a:cxn>
                <a:cxn ang="0">
                  <a:pos x="36" y="38"/>
                </a:cxn>
              </a:cxnLst>
              <a:rect l="0" t="0" r="r" b="b"/>
              <a:pathLst>
                <a:path w="40" h="40">
                  <a:moveTo>
                    <a:pt x="36" y="38"/>
                  </a:moveTo>
                  <a:cubicBezTo>
                    <a:pt x="36" y="38"/>
                    <a:pt x="36" y="38"/>
                    <a:pt x="36" y="38"/>
                  </a:cubicBezTo>
                  <a:cubicBezTo>
                    <a:pt x="36" y="39"/>
                    <a:pt x="37" y="40"/>
                    <a:pt x="38" y="40"/>
                  </a:cubicBezTo>
                  <a:cubicBezTo>
                    <a:pt x="39" y="40"/>
                    <a:pt x="40" y="39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17"/>
                    <a:pt x="23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1" y="3"/>
                    <a:pt x="36" y="19"/>
                    <a:pt x="36" y="38"/>
                  </a:cubicBezTo>
                  <a:close/>
                  <a:moveTo>
                    <a:pt x="36" y="38"/>
                  </a:moveTo>
                  <a:cubicBezTo>
                    <a:pt x="36" y="38"/>
                    <a:pt x="36" y="38"/>
                    <a:pt x="36" y="3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6" name="Freeform 118">
              <a:extLst>
                <a:ext uri="{FF2B5EF4-FFF2-40B4-BE49-F238E27FC236}">
                  <a16:creationId xmlns:a16="http://schemas.microsoft.com/office/drawing/2014/main" id="{4FDED729-E690-4F7A-8954-928ECAC3D6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4850" y="2703513"/>
              <a:ext cx="363538" cy="360363"/>
            </a:xfrm>
            <a:custGeom>
              <a:avLst/>
              <a:gdLst/>
              <a:ahLst/>
              <a:cxnLst>
                <a:cxn ang="0">
                  <a:pos x="36" y="4"/>
                </a:cxn>
                <a:cxn ang="0">
                  <a:pos x="28" y="0"/>
                </a:cxn>
                <a:cxn ang="0">
                  <a:pos x="23" y="1"/>
                </a:cxn>
                <a:cxn ang="0">
                  <a:pos x="16" y="12"/>
                </a:cxn>
                <a:cxn ang="0">
                  <a:pos x="16" y="64"/>
                </a:cxn>
                <a:cxn ang="0">
                  <a:pos x="4" y="76"/>
                </a:cxn>
                <a:cxn ang="0">
                  <a:pos x="4" y="93"/>
                </a:cxn>
                <a:cxn ang="0">
                  <a:pos x="31" y="120"/>
                </a:cxn>
                <a:cxn ang="0">
                  <a:pos x="39" y="123"/>
                </a:cxn>
                <a:cxn ang="0">
                  <a:pos x="47" y="120"/>
                </a:cxn>
                <a:cxn ang="0">
                  <a:pos x="59" y="108"/>
                </a:cxn>
                <a:cxn ang="0">
                  <a:pos x="112" y="108"/>
                </a:cxn>
                <a:cxn ang="0">
                  <a:pos x="123" y="100"/>
                </a:cxn>
                <a:cxn ang="0">
                  <a:pos x="120" y="88"/>
                </a:cxn>
                <a:cxn ang="0">
                  <a:pos x="36" y="4"/>
                </a:cxn>
                <a:cxn ang="0">
                  <a:pos x="54" y="102"/>
                </a:cxn>
                <a:cxn ang="0">
                  <a:pos x="42" y="114"/>
                </a:cxn>
                <a:cxn ang="0">
                  <a:pos x="39" y="115"/>
                </a:cxn>
                <a:cxn ang="0">
                  <a:pos x="36" y="114"/>
                </a:cxn>
                <a:cxn ang="0">
                  <a:pos x="10" y="87"/>
                </a:cxn>
                <a:cxn ang="0">
                  <a:pos x="8" y="85"/>
                </a:cxn>
                <a:cxn ang="0">
                  <a:pos x="10" y="82"/>
                </a:cxn>
                <a:cxn ang="0">
                  <a:pos x="22" y="70"/>
                </a:cxn>
                <a:cxn ang="0">
                  <a:pos x="22" y="70"/>
                </a:cxn>
                <a:cxn ang="0">
                  <a:pos x="54" y="102"/>
                </a:cxn>
                <a:cxn ang="0">
                  <a:pos x="54" y="102"/>
                </a:cxn>
                <a:cxn ang="0">
                  <a:pos x="59" y="100"/>
                </a:cxn>
                <a:cxn ang="0">
                  <a:pos x="57" y="100"/>
                </a:cxn>
                <a:cxn ang="0">
                  <a:pos x="23" y="66"/>
                </a:cxn>
                <a:cxn ang="0">
                  <a:pos x="24" y="64"/>
                </a:cxn>
                <a:cxn ang="0">
                  <a:pos x="24" y="18"/>
                </a:cxn>
                <a:cxn ang="0">
                  <a:pos x="105" y="100"/>
                </a:cxn>
                <a:cxn ang="0">
                  <a:pos x="59" y="100"/>
                </a:cxn>
                <a:cxn ang="0">
                  <a:pos x="116" y="98"/>
                </a:cxn>
                <a:cxn ang="0">
                  <a:pos x="112" y="100"/>
                </a:cxn>
                <a:cxn ang="0">
                  <a:pos x="111" y="100"/>
                </a:cxn>
                <a:cxn ang="0">
                  <a:pos x="24" y="13"/>
                </a:cxn>
                <a:cxn ang="0">
                  <a:pos x="24" y="12"/>
                </a:cxn>
                <a:cxn ang="0">
                  <a:pos x="26" y="8"/>
                </a:cxn>
                <a:cxn ang="0">
                  <a:pos x="28" y="8"/>
                </a:cxn>
                <a:cxn ang="0">
                  <a:pos x="30" y="9"/>
                </a:cxn>
                <a:cxn ang="0">
                  <a:pos x="115" y="93"/>
                </a:cxn>
                <a:cxn ang="0">
                  <a:pos x="116" y="98"/>
                </a:cxn>
                <a:cxn ang="0">
                  <a:pos x="116" y="98"/>
                </a:cxn>
                <a:cxn ang="0">
                  <a:pos x="116" y="98"/>
                </a:cxn>
              </a:cxnLst>
              <a:rect l="0" t="0" r="r" b="b"/>
              <a:pathLst>
                <a:path w="124" h="123">
                  <a:moveTo>
                    <a:pt x="36" y="4"/>
                  </a:moveTo>
                  <a:cubicBezTo>
                    <a:pt x="34" y="1"/>
                    <a:pt x="31" y="0"/>
                    <a:pt x="28" y="0"/>
                  </a:cubicBezTo>
                  <a:cubicBezTo>
                    <a:pt x="26" y="0"/>
                    <a:pt x="25" y="0"/>
                    <a:pt x="23" y="1"/>
                  </a:cubicBezTo>
                  <a:cubicBezTo>
                    <a:pt x="19" y="3"/>
                    <a:pt x="16" y="7"/>
                    <a:pt x="16" y="12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0" y="81"/>
                    <a:pt x="0" y="88"/>
                    <a:pt x="4" y="93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3" y="122"/>
                    <a:pt x="36" y="123"/>
                    <a:pt x="39" y="123"/>
                  </a:cubicBezTo>
                  <a:cubicBezTo>
                    <a:pt x="42" y="123"/>
                    <a:pt x="45" y="122"/>
                    <a:pt x="47" y="120"/>
                  </a:cubicBezTo>
                  <a:cubicBezTo>
                    <a:pt x="59" y="108"/>
                    <a:pt x="59" y="108"/>
                    <a:pt x="59" y="108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17" y="108"/>
                    <a:pt x="121" y="105"/>
                    <a:pt x="123" y="100"/>
                  </a:cubicBezTo>
                  <a:cubicBezTo>
                    <a:pt x="124" y="96"/>
                    <a:pt x="123" y="91"/>
                    <a:pt x="120" y="88"/>
                  </a:cubicBezTo>
                  <a:lnTo>
                    <a:pt x="36" y="4"/>
                  </a:lnTo>
                  <a:close/>
                  <a:moveTo>
                    <a:pt x="54" y="102"/>
                  </a:moveTo>
                  <a:cubicBezTo>
                    <a:pt x="42" y="114"/>
                    <a:pt x="42" y="114"/>
                    <a:pt x="42" y="114"/>
                  </a:cubicBezTo>
                  <a:cubicBezTo>
                    <a:pt x="41" y="115"/>
                    <a:pt x="40" y="115"/>
                    <a:pt x="39" y="115"/>
                  </a:cubicBezTo>
                  <a:cubicBezTo>
                    <a:pt x="39" y="115"/>
                    <a:pt x="37" y="115"/>
                    <a:pt x="36" y="114"/>
                  </a:cubicBezTo>
                  <a:cubicBezTo>
                    <a:pt x="10" y="87"/>
                    <a:pt x="10" y="87"/>
                    <a:pt x="10" y="87"/>
                  </a:cubicBezTo>
                  <a:cubicBezTo>
                    <a:pt x="9" y="86"/>
                    <a:pt x="8" y="85"/>
                    <a:pt x="8" y="85"/>
                  </a:cubicBezTo>
                  <a:cubicBezTo>
                    <a:pt x="8" y="84"/>
                    <a:pt x="9" y="83"/>
                    <a:pt x="10" y="82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4" y="102"/>
                    <a:pt x="54" y="102"/>
                    <a:pt x="54" y="102"/>
                  </a:cubicBezTo>
                  <a:close/>
                  <a:moveTo>
                    <a:pt x="59" y="100"/>
                  </a:moveTo>
                  <a:cubicBezTo>
                    <a:pt x="59" y="100"/>
                    <a:pt x="58" y="100"/>
                    <a:pt x="57" y="100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6"/>
                    <a:pt x="24" y="65"/>
                    <a:pt x="24" y="64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105" y="100"/>
                    <a:pt x="105" y="100"/>
                    <a:pt x="105" y="100"/>
                  </a:cubicBezTo>
                  <a:lnTo>
                    <a:pt x="59" y="100"/>
                  </a:lnTo>
                  <a:close/>
                  <a:moveTo>
                    <a:pt x="116" y="98"/>
                  </a:moveTo>
                  <a:cubicBezTo>
                    <a:pt x="115" y="99"/>
                    <a:pt x="114" y="100"/>
                    <a:pt x="112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0"/>
                    <a:pt x="25" y="9"/>
                    <a:pt x="26" y="8"/>
                  </a:cubicBezTo>
                  <a:cubicBezTo>
                    <a:pt x="27" y="8"/>
                    <a:pt x="27" y="8"/>
                    <a:pt x="28" y="8"/>
                  </a:cubicBezTo>
                  <a:cubicBezTo>
                    <a:pt x="29" y="8"/>
                    <a:pt x="30" y="8"/>
                    <a:pt x="30" y="9"/>
                  </a:cubicBezTo>
                  <a:cubicBezTo>
                    <a:pt x="115" y="93"/>
                    <a:pt x="115" y="93"/>
                    <a:pt x="115" y="93"/>
                  </a:cubicBezTo>
                  <a:cubicBezTo>
                    <a:pt x="116" y="94"/>
                    <a:pt x="116" y="96"/>
                    <a:pt x="116" y="98"/>
                  </a:cubicBezTo>
                  <a:close/>
                  <a:moveTo>
                    <a:pt x="116" y="98"/>
                  </a:moveTo>
                  <a:cubicBezTo>
                    <a:pt x="116" y="98"/>
                    <a:pt x="116" y="98"/>
                    <a:pt x="116" y="9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7" name="Freeform 119">
              <a:extLst>
                <a:ext uri="{FF2B5EF4-FFF2-40B4-BE49-F238E27FC236}">
                  <a16:creationId xmlns:a16="http://schemas.microsoft.com/office/drawing/2014/main" id="{FB60ED70-D780-4581-AC28-334C1DC7CB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8525" y="2703513"/>
              <a:ext cx="166688" cy="169863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4" y="8"/>
                </a:cxn>
                <a:cxn ang="0">
                  <a:pos x="50" y="54"/>
                </a:cxn>
                <a:cxn ang="0">
                  <a:pos x="54" y="58"/>
                </a:cxn>
                <a:cxn ang="0">
                  <a:pos x="57" y="54"/>
                </a:cxn>
                <a:cxn ang="0">
                  <a:pos x="57" y="54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8"/>
                </a:cxn>
              </a:cxnLst>
              <a:rect l="0" t="0" r="r" b="b"/>
              <a:pathLst>
                <a:path w="57" h="58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9" y="8"/>
                    <a:pt x="50" y="29"/>
                    <a:pt x="50" y="54"/>
                  </a:cubicBezTo>
                  <a:cubicBezTo>
                    <a:pt x="50" y="56"/>
                    <a:pt x="52" y="58"/>
                    <a:pt x="54" y="58"/>
                  </a:cubicBezTo>
                  <a:cubicBezTo>
                    <a:pt x="56" y="58"/>
                    <a:pt x="57" y="56"/>
                    <a:pt x="57" y="54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7" y="24"/>
                    <a:pt x="3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57" name="Round Same-side Corner of Rectangle 55">
            <a:extLst>
              <a:ext uri="{FF2B5EF4-FFF2-40B4-BE49-F238E27FC236}">
                <a16:creationId xmlns:a16="http://schemas.microsoft.com/office/drawing/2014/main" id="{EE35BC1F-AEA4-47EC-B13C-1D2932AEA3D3}"/>
              </a:ext>
            </a:extLst>
          </p:cNvPr>
          <p:cNvSpPr/>
          <p:nvPr/>
        </p:nvSpPr>
        <p:spPr>
          <a:xfrm>
            <a:off x="8405092" y="2460271"/>
            <a:ext cx="3121891" cy="135160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alpha val="22000"/>
            </a:schemeClr>
          </a:solidFill>
          <a:ln>
            <a:solidFill>
              <a:schemeClr val="bg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75EB46B-BE70-4A25-A46B-F049719F613C}"/>
              </a:ext>
            </a:extLst>
          </p:cNvPr>
          <p:cNvSpPr txBox="1"/>
          <p:nvPr/>
        </p:nvSpPr>
        <p:spPr>
          <a:xfrm>
            <a:off x="9544532" y="2968331"/>
            <a:ext cx="1765686" cy="571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Lorem ipsum dolor sit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amet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,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adipiscing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elit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.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80B915C-2B76-4EFF-932D-BC7F658CDF5E}"/>
              </a:ext>
            </a:extLst>
          </p:cNvPr>
          <p:cNvSpPr txBox="1"/>
          <p:nvPr/>
        </p:nvSpPr>
        <p:spPr>
          <a:xfrm>
            <a:off x="9544529" y="2688262"/>
            <a:ext cx="1982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rub SemiBold" panose="00000700000000000000" pitchFamily="2" charset="-34"/>
              </a:rPr>
              <a:t>Main Title 04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5988F13-8BC3-4A06-9EDD-35C50DBFDC16}"/>
              </a:ext>
            </a:extLst>
          </p:cNvPr>
          <p:cNvGrpSpPr/>
          <p:nvPr/>
        </p:nvGrpSpPr>
        <p:grpSpPr>
          <a:xfrm>
            <a:off x="8701636" y="2828297"/>
            <a:ext cx="615552" cy="615552"/>
            <a:chOff x="8701636" y="2764415"/>
            <a:chExt cx="615552" cy="615552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B3494B45-12B2-4DDC-8FD9-BB85B0627CC4}"/>
                </a:ext>
              </a:extLst>
            </p:cNvPr>
            <p:cNvSpPr/>
            <p:nvPr/>
          </p:nvSpPr>
          <p:spPr>
            <a:xfrm>
              <a:off x="8701636" y="2764415"/>
              <a:ext cx="615552" cy="61555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41300" dir="5400000" sx="43000" sy="43000" algn="t" rotWithShape="0">
                <a:prstClr val="black">
                  <a:alpha val="7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" spc="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" name="Freeform 72">
              <a:extLst>
                <a:ext uri="{FF2B5EF4-FFF2-40B4-BE49-F238E27FC236}">
                  <a16:creationId xmlns:a16="http://schemas.microsoft.com/office/drawing/2014/main" id="{EB6F61E9-9AFF-400F-AD23-C11073F082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61502" y="2924281"/>
              <a:ext cx="295821" cy="295821"/>
            </a:xfrm>
            <a:custGeom>
              <a:avLst/>
              <a:gdLst>
                <a:gd name="T0" fmla="*/ 2147483646 w 123"/>
                <a:gd name="T1" fmla="*/ 2147483646 h 123"/>
                <a:gd name="T2" fmla="*/ 2147483646 w 123"/>
                <a:gd name="T3" fmla="*/ 0 h 123"/>
                <a:gd name="T4" fmla="*/ 2147483646 w 123"/>
                <a:gd name="T5" fmla="*/ 2147483646 h 123"/>
                <a:gd name="T6" fmla="*/ 2147483646 w 123"/>
                <a:gd name="T7" fmla="*/ 2147483646 h 123"/>
                <a:gd name="T8" fmla="*/ 0 w 123"/>
                <a:gd name="T9" fmla="*/ 2147483646 h 123"/>
                <a:gd name="T10" fmla="*/ 2147483646 w 123"/>
                <a:gd name="T11" fmla="*/ 2147483646 h 123"/>
                <a:gd name="T12" fmla="*/ 2147483646 w 123"/>
                <a:gd name="T13" fmla="*/ 2147483646 h 123"/>
                <a:gd name="T14" fmla="*/ 2147483646 w 123"/>
                <a:gd name="T15" fmla="*/ 2147483646 h 123"/>
                <a:gd name="T16" fmla="*/ 2147483646 w 123"/>
                <a:gd name="T17" fmla="*/ 2147483646 h 123"/>
                <a:gd name="T18" fmla="*/ 2147483646 w 123"/>
                <a:gd name="T19" fmla="*/ 2147483646 h 123"/>
                <a:gd name="T20" fmla="*/ 2147483646 w 123"/>
                <a:gd name="T21" fmla="*/ 2147483646 h 123"/>
                <a:gd name="T22" fmla="*/ 2147483646 w 123"/>
                <a:gd name="T23" fmla="*/ 2147483646 h 123"/>
                <a:gd name="T24" fmla="*/ 2147483646 w 123"/>
                <a:gd name="T25" fmla="*/ 2147483646 h 123"/>
                <a:gd name="T26" fmla="*/ 2147483646 w 123"/>
                <a:gd name="T27" fmla="*/ 2147483646 h 123"/>
                <a:gd name="T28" fmla="*/ 2147483646 w 123"/>
                <a:gd name="T29" fmla="*/ 2147483646 h 123"/>
                <a:gd name="T30" fmla="*/ 2147483646 w 123"/>
                <a:gd name="T31" fmla="*/ 2147483646 h 123"/>
                <a:gd name="T32" fmla="*/ 2147483646 w 123"/>
                <a:gd name="T33" fmla="*/ 2147483646 h 123"/>
                <a:gd name="T34" fmla="*/ 2147483646 w 123"/>
                <a:gd name="T35" fmla="*/ 2147483646 h 123"/>
                <a:gd name="T36" fmla="*/ 2147483646 w 123"/>
                <a:gd name="T37" fmla="*/ 2147483646 h 123"/>
                <a:gd name="T38" fmla="*/ 2147483646 w 123"/>
                <a:gd name="T39" fmla="*/ 2147483646 h 123"/>
                <a:gd name="T40" fmla="*/ 2147483646 w 123"/>
                <a:gd name="T41" fmla="*/ 2147483646 h 123"/>
                <a:gd name="T42" fmla="*/ 2147483646 w 123"/>
                <a:gd name="T43" fmla="*/ 2147483646 h 123"/>
                <a:gd name="T44" fmla="*/ 2147483646 w 123"/>
                <a:gd name="T45" fmla="*/ 2147483646 h 123"/>
                <a:gd name="T46" fmla="*/ 2147483646 w 123"/>
                <a:gd name="T47" fmla="*/ 2147483646 h 123"/>
                <a:gd name="T48" fmla="*/ 2147483646 w 123"/>
                <a:gd name="T49" fmla="*/ 2147483646 h 123"/>
                <a:gd name="T50" fmla="*/ 2147483646 w 123"/>
                <a:gd name="T51" fmla="*/ 2147483646 h 123"/>
                <a:gd name="T52" fmla="*/ 2147483646 w 123"/>
                <a:gd name="T53" fmla="*/ 2147483646 h 123"/>
                <a:gd name="T54" fmla="*/ 2147483646 w 123"/>
                <a:gd name="T55" fmla="*/ 2147483646 h 123"/>
                <a:gd name="T56" fmla="*/ 2147483646 w 123"/>
                <a:gd name="T57" fmla="*/ 2147483646 h 123"/>
                <a:gd name="T58" fmla="*/ 2147483646 w 123"/>
                <a:gd name="T59" fmla="*/ 2147483646 h 123"/>
                <a:gd name="T60" fmla="*/ 2147483646 w 123"/>
                <a:gd name="T61" fmla="*/ 2147483646 h 123"/>
                <a:gd name="T62" fmla="*/ 2147483646 w 123"/>
                <a:gd name="T63" fmla="*/ 2147483646 h 123"/>
                <a:gd name="T64" fmla="*/ 2147483646 w 123"/>
                <a:gd name="T65" fmla="*/ 2147483646 h 123"/>
                <a:gd name="T66" fmla="*/ 2147483646 w 123"/>
                <a:gd name="T67" fmla="*/ 2147483646 h 123"/>
                <a:gd name="T68" fmla="*/ 2147483646 w 123"/>
                <a:gd name="T69" fmla="*/ 2147483646 h 12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23" h="123">
                  <a:moveTo>
                    <a:pt x="121" y="1"/>
                  </a:moveTo>
                  <a:cubicBezTo>
                    <a:pt x="120" y="0"/>
                    <a:pt x="119" y="0"/>
                    <a:pt x="119" y="0"/>
                  </a:cubicBezTo>
                  <a:cubicBezTo>
                    <a:pt x="118" y="0"/>
                    <a:pt x="117" y="0"/>
                    <a:pt x="117" y="1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79"/>
                    <a:pt x="0" y="81"/>
                  </a:cubicBezTo>
                  <a:cubicBezTo>
                    <a:pt x="0" y="82"/>
                    <a:pt x="1" y="83"/>
                    <a:pt x="2" y="84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46" y="121"/>
                    <a:pt x="46" y="121"/>
                    <a:pt x="46" y="121"/>
                  </a:cubicBezTo>
                  <a:cubicBezTo>
                    <a:pt x="47" y="122"/>
                    <a:pt x="48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2" y="122"/>
                    <a:pt x="53" y="121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3"/>
                    <a:pt x="99" y="123"/>
                    <a:pt x="100" y="123"/>
                  </a:cubicBezTo>
                  <a:cubicBezTo>
                    <a:pt x="100" y="123"/>
                    <a:pt x="101" y="122"/>
                    <a:pt x="101" y="122"/>
                  </a:cubicBezTo>
                  <a:cubicBezTo>
                    <a:pt x="102" y="122"/>
                    <a:pt x="103" y="121"/>
                    <a:pt x="103" y="119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2" y="1"/>
                    <a:pt x="121" y="1"/>
                  </a:cubicBezTo>
                  <a:close/>
                  <a:moveTo>
                    <a:pt x="12" y="80"/>
                  </a:moveTo>
                  <a:cubicBezTo>
                    <a:pt x="101" y="20"/>
                    <a:pt x="101" y="20"/>
                    <a:pt x="101" y="2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5" y="89"/>
                    <a:pt x="35" y="89"/>
                  </a:cubicBezTo>
                  <a:lnTo>
                    <a:pt x="12" y="80"/>
                  </a:lnTo>
                  <a:close/>
                  <a:moveTo>
                    <a:pt x="39" y="92"/>
                  </a:moveTo>
                  <a:cubicBezTo>
                    <a:pt x="39" y="92"/>
                    <a:pt x="39" y="92"/>
                    <a:pt x="39" y="92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50" y="111"/>
                    <a:pt x="50" y="111"/>
                    <a:pt x="50" y="111"/>
                  </a:cubicBezTo>
                  <a:lnTo>
                    <a:pt x="39" y="92"/>
                  </a:lnTo>
                  <a:close/>
                  <a:moveTo>
                    <a:pt x="97" y="113"/>
                  </a:moveTo>
                  <a:cubicBezTo>
                    <a:pt x="64" y="100"/>
                    <a:pt x="64" y="100"/>
                    <a:pt x="64" y="100"/>
                  </a:cubicBezTo>
                  <a:cubicBezTo>
                    <a:pt x="63" y="100"/>
                    <a:pt x="62" y="100"/>
                    <a:pt x="61" y="100"/>
                  </a:cubicBezTo>
                  <a:cubicBezTo>
                    <a:pt x="112" y="22"/>
                    <a:pt x="112" y="22"/>
                    <a:pt x="112" y="22"/>
                  </a:cubicBezTo>
                  <a:lnTo>
                    <a:pt x="97" y="113"/>
                  </a:lnTo>
                  <a:close/>
                  <a:moveTo>
                    <a:pt x="97" y="113"/>
                  </a:moveTo>
                  <a:cubicBezTo>
                    <a:pt x="97" y="113"/>
                    <a:pt x="97" y="113"/>
                    <a:pt x="97" y="113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/>
            <a:lstStyle/>
            <a:p>
              <a:endParaRPr lang="th-TH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66DA552-59A9-4C0D-804F-88869FED67F5}"/>
              </a:ext>
            </a:extLst>
          </p:cNvPr>
          <p:cNvSpPr txBox="1"/>
          <p:nvPr/>
        </p:nvSpPr>
        <p:spPr>
          <a:xfrm>
            <a:off x="4085928" y="5382195"/>
            <a:ext cx="3828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gradFill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3"/>
                    </a:gs>
                    <a:gs pos="100000">
                      <a:schemeClr val="accent6"/>
                    </a:gs>
                  </a:gsLst>
                  <a:path path="circle">
                    <a:fillToRect l="100000" t="100000"/>
                  </a:path>
                </a:gra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Roboto Black" panose="02000000000000000000" pitchFamily="2" charset="0"/>
              </a:rPr>
              <a:t>PORTFOLIO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BF7E51-3F20-4A4A-B432-ED2461D6FCA4}"/>
              </a:ext>
            </a:extLst>
          </p:cNvPr>
          <p:cNvSpPr txBox="1"/>
          <p:nvPr/>
        </p:nvSpPr>
        <p:spPr>
          <a:xfrm>
            <a:off x="4716116" y="6082391"/>
            <a:ext cx="256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gradFill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3"/>
                    </a:gs>
                    <a:gs pos="100000">
                      <a:schemeClr val="accent6"/>
                    </a:gs>
                  </a:gsLst>
                  <a:path path="circle">
                    <a:fillToRect l="100000" t="100000"/>
                  </a:path>
                </a:gra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Black" panose="02000000000000000000" pitchFamily="2" charset="0"/>
              </a:rPr>
              <a:t>Presentation</a:t>
            </a:r>
          </a:p>
        </p:txBody>
      </p:sp>
      <p:sp>
        <p:nvSpPr>
          <p:cNvPr id="51" name="Freeform 16">
            <a:extLst>
              <a:ext uri="{FF2B5EF4-FFF2-40B4-BE49-F238E27FC236}">
                <a16:creationId xmlns:a16="http://schemas.microsoft.com/office/drawing/2014/main" id="{558EBA24-8D97-4D98-B57C-AC2AF3D093F3}"/>
              </a:ext>
            </a:extLst>
          </p:cNvPr>
          <p:cNvSpPr/>
          <p:nvPr/>
        </p:nvSpPr>
        <p:spPr>
          <a:xfrm>
            <a:off x="5729744" y="4742519"/>
            <a:ext cx="540453" cy="562973"/>
          </a:xfrm>
          <a:custGeom>
            <a:avLst/>
            <a:gdLst>
              <a:gd name="connsiteX0" fmla="*/ 280272 w 555291"/>
              <a:gd name="connsiteY0" fmla="*/ 417917 h 578428"/>
              <a:gd name="connsiteX1" fmla="*/ 136843 w 555291"/>
              <a:gd name="connsiteY1" fmla="*/ 480476 h 578428"/>
              <a:gd name="connsiteX2" fmla="*/ 277645 w 555291"/>
              <a:gd name="connsiteY2" fmla="*/ 530226 h 578428"/>
              <a:gd name="connsiteX3" fmla="*/ 418835 w 555291"/>
              <a:gd name="connsiteY3" fmla="*/ 480163 h 578428"/>
              <a:gd name="connsiteX4" fmla="*/ 280272 w 555291"/>
              <a:gd name="connsiteY4" fmla="*/ 417917 h 578428"/>
              <a:gd name="connsiteX5" fmla="*/ 277645 w 555291"/>
              <a:gd name="connsiteY5" fmla="*/ 168707 h 578428"/>
              <a:gd name="connsiteX6" fmla="*/ 219802 w 555291"/>
              <a:gd name="connsiteY6" fmla="*/ 228960 h 578428"/>
              <a:gd name="connsiteX7" fmla="*/ 277645 w 555291"/>
              <a:gd name="connsiteY7" fmla="*/ 289213 h 578428"/>
              <a:gd name="connsiteX8" fmla="*/ 335488 w 555291"/>
              <a:gd name="connsiteY8" fmla="*/ 228960 h 578428"/>
              <a:gd name="connsiteX9" fmla="*/ 277645 w 555291"/>
              <a:gd name="connsiteY9" fmla="*/ 168707 h 578428"/>
              <a:gd name="connsiteX10" fmla="*/ 277645 w 555291"/>
              <a:gd name="connsiteY10" fmla="*/ 120505 h 578428"/>
              <a:gd name="connsiteX11" fmla="*/ 381762 w 555291"/>
              <a:gd name="connsiteY11" fmla="*/ 228960 h 578428"/>
              <a:gd name="connsiteX12" fmla="*/ 277645 w 555291"/>
              <a:gd name="connsiteY12" fmla="*/ 337416 h 578428"/>
              <a:gd name="connsiteX13" fmla="*/ 173528 w 555291"/>
              <a:gd name="connsiteY13" fmla="*/ 228960 h 578428"/>
              <a:gd name="connsiteX14" fmla="*/ 277645 w 555291"/>
              <a:gd name="connsiteY14" fmla="*/ 120505 h 578428"/>
              <a:gd name="connsiteX15" fmla="*/ 277645 w 555291"/>
              <a:gd name="connsiteY15" fmla="*/ 48202 h 578428"/>
              <a:gd name="connsiteX16" fmla="*/ 46274 w 555291"/>
              <a:gd name="connsiteY16" fmla="*/ 289214 h 578428"/>
              <a:gd name="connsiteX17" fmla="*/ 103117 w 555291"/>
              <a:gd name="connsiteY17" fmla="*/ 447445 h 578428"/>
              <a:gd name="connsiteX18" fmla="*/ 280875 w 555291"/>
              <a:gd name="connsiteY18" fmla="*/ 369717 h 578428"/>
              <a:gd name="connsiteX19" fmla="*/ 452476 w 555291"/>
              <a:gd name="connsiteY19" fmla="*/ 447081 h 578428"/>
              <a:gd name="connsiteX20" fmla="*/ 509017 w 555291"/>
              <a:gd name="connsiteY20" fmla="*/ 289214 h 578428"/>
              <a:gd name="connsiteX21" fmla="*/ 277645 w 555291"/>
              <a:gd name="connsiteY21" fmla="*/ 48202 h 578428"/>
              <a:gd name="connsiteX22" fmla="*/ 277645 w 555291"/>
              <a:gd name="connsiteY22" fmla="*/ 0 h 578428"/>
              <a:gd name="connsiteX23" fmla="*/ 555291 w 555291"/>
              <a:gd name="connsiteY23" fmla="*/ 289214 h 578428"/>
              <a:gd name="connsiteX24" fmla="*/ 277645 w 555291"/>
              <a:gd name="connsiteY24" fmla="*/ 578428 h 578428"/>
              <a:gd name="connsiteX25" fmla="*/ 0 w 555291"/>
              <a:gd name="connsiteY25" fmla="*/ 289214 h 578428"/>
              <a:gd name="connsiteX26" fmla="*/ 277645 w 555291"/>
              <a:gd name="connsiteY26" fmla="*/ 0 h 57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5291" h="578428">
                <a:moveTo>
                  <a:pt x="280272" y="417917"/>
                </a:moveTo>
                <a:cubicBezTo>
                  <a:pt x="216694" y="417051"/>
                  <a:pt x="164505" y="452953"/>
                  <a:pt x="136843" y="480476"/>
                </a:cubicBezTo>
                <a:cubicBezTo>
                  <a:pt x="175846" y="511677"/>
                  <a:pt x="224666" y="530226"/>
                  <a:pt x="277645" y="530226"/>
                </a:cubicBezTo>
                <a:cubicBezTo>
                  <a:pt x="330801" y="530226"/>
                  <a:pt x="379768" y="511555"/>
                  <a:pt x="418835" y="480163"/>
                </a:cubicBezTo>
                <a:cubicBezTo>
                  <a:pt x="393141" y="453750"/>
                  <a:pt x="343718" y="418777"/>
                  <a:pt x="280272" y="417917"/>
                </a:cubicBezTo>
                <a:close/>
                <a:moveTo>
                  <a:pt x="277645" y="168707"/>
                </a:moveTo>
                <a:cubicBezTo>
                  <a:pt x="245700" y="168707"/>
                  <a:pt x="219802" y="195684"/>
                  <a:pt x="219802" y="228960"/>
                </a:cubicBezTo>
                <a:cubicBezTo>
                  <a:pt x="219802" y="262237"/>
                  <a:pt x="245700" y="289213"/>
                  <a:pt x="277645" y="289213"/>
                </a:cubicBezTo>
                <a:cubicBezTo>
                  <a:pt x="309590" y="289213"/>
                  <a:pt x="335488" y="262237"/>
                  <a:pt x="335488" y="228960"/>
                </a:cubicBezTo>
                <a:cubicBezTo>
                  <a:pt x="335488" y="195684"/>
                  <a:pt x="309590" y="168707"/>
                  <a:pt x="277645" y="168707"/>
                </a:cubicBezTo>
                <a:close/>
                <a:moveTo>
                  <a:pt x="277645" y="120505"/>
                </a:moveTo>
                <a:cubicBezTo>
                  <a:pt x="335148" y="120505"/>
                  <a:pt x="381762" y="169062"/>
                  <a:pt x="381762" y="228960"/>
                </a:cubicBezTo>
                <a:cubicBezTo>
                  <a:pt x="381762" y="288859"/>
                  <a:pt x="335148" y="337416"/>
                  <a:pt x="277645" y="337416"/>
                </a:cubicBezTo>
                <a:cubicBezTo>
                  <a:pt x="220142" y="337416"/>
                  <a:pt x="173528" y="288859"/>
                  <a:pt x="173528" y="228960"/>
                </a:cubicBezTo>
                <a:cubicBezTo>
                  <a:pt x="173528" y="169062"/>
                  <a:pt x="220142" y="120505"/>
                  <a:pt x="277645" y="120505"/>
                </a:cubicBezTo>
                <a:close/>
                <a:moveTo>
                  <a:pt x="277645" y="48202"/>
                </a:moveTo>
                <a:cubicBezTo>
                  <a:pt x="149863" y="48202"/>
                  <a:pt x="46274" y="156107"/>
                  <a:pt x="46274" y="289214"/>
                </a:cubicBezTo>
                <a:cubicBezTo>
                  <a:pt x="46274" y="349768"/>
                  <a:pt x="67714" y="405109"/>
                  <a:pt x="103117" y="447445"/>
                </a:cubicBezTo>
                <a:cubicBezTo>
                  <a:pt x="136946" y="413137"/>
                  <a:pt x="200651" y="368627"/>
                  <a:pt x="280875" y="369717"/>
                </a:cubicBezTo>
                <a:cubicBezTo>
                  <a:pt x="359842" y="370792"/>
                  <a:pt x="420274" y="413537"/>
                  <a:pt x="452476" y="447081"/>
                </a:cubicBezTo>
                <a:cubicBezTo>
                  <a:pt x="487700" y="404794"/>
                  <a:pt x="509017" y="349597"/>
                  <a:pt x="509017" y="289214"/>
                </a:cubicBezTo>
                <a:cubicBezTo>
                  <a:pt x="509017" y="156107"/>
                  <a:pt x="405427" y="48202"/>
                  <a:pt x="277645" y="48202"/>
                </a:cubicBezTo>
                <a:close/>
                <a:moveTo>
                  <a:pt x="277645" y="0"/>
                </a:moveTo>
                <a:cubicBezTo>
                  <a:pt x="430984" y="0"/>
                  <a:pt x="555291" y="129485"/>
                  <a:pt x="555291" y="289214"/>
                </a:cubicBezTo>
                <a:cubicBezTo>
                  <a:pt x="555291" y="448942"/>
                  <a:pt x="430984" y="578428"/>
                  <a:pt x="277645" y="578428"/>
                </a:cubicBezTo>
                <a:cubicBezTo>
                  <a:pt x="124306" y="578428"/>
                  <a:pt x="0" y="448942"/>
                  <a:pt x="0" y="289214"/>
                </a:cubicBezTo>
                <a:cubicBezTo>
                  <a:pt x="0" y="129485"/>
                  <a:pt x="124306" y="0"/>
                  <a:pt x="27764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L">
              <a:solidFill>
                <a:schemeClr val="lt1"/>
              </a:solidFill>
            </a:endParaRPr>
          </a:p>
        </p:txBody>
      </p:sp>
      <p:sp>
        <p:nvSpPr>
          <p:cNvPr id="68" name="Oval 5">
            <a:extLst>
              <a:ext uri="{FF2B5EF4-FFF2-40B4-BE49-F238E27FC236}">
                <a16:creationId xmlns:a16="http://schemas.microsoft.com/office/drawing/2014/main" id="{92361A07-0D82-4A5D-A8EF-351AC366A6EB}"/>
              </a:ext>
            </a:extLst>
          </p:cNvPr>
          <p:cNvSpPr/>
          <p:nvPr/>
        </p:nvSpPr>
        <p:spPr>
          <a:xfrm>
            <a:off x="5178626" y="4937036"/>
            <a:ext cx="1613530" cy="1613530"/>
          </a:xfrm>
          <a:prstGeom prst="ellipse">
            <a:avLst/>
          </a:prstGeom>
          <a:noFill/>
          <a:ln w="381000">
            <a:solidFill>
              <a:srgbClr val="FF6361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8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3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3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  <p:bldP spid="5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  <p:bldP spid="50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s">
            <a:extLst>
              <a:ext uri="{FF2B5EF4-FFF2-40B4-BE49-F238E27FC236}">
                <a16:creationId xmlns:a16="http://schemas.microsoft.com/office/drawing/2014/main" id="{A86BBD39-3F9C-4E0F-856E-1667D1886ADF}"/>
              </a:ext>
            </a:extLst>
          </p:cNvPr>
          <p:cNvSpPr/>
          <p:nvPr/>
        </p:nvSpPr>
        <p:spPr>
          <a:xfrm rot="16200000" flipH="1" flipV="1">
            <a:off x="240448" y="-262280"/>
            <a:ext cx="4995514" cy="5505217"/>
          </a:xfrm>
          <a:custGeom>
            <a:avLst/>
            <a:gdLst>
              <a:gd name="connsiteX0" fmla="*/ 1497571 w 4995514"/>
              <a:gd name="connsiteY0" fmla="*/ 0 h 5505217"/>
              <a:gd name="connsiteX1" fmla="*/ 4995514 w 4995514"/>
              <a:gd name="connsiteY1" fmla="*/ 3497942 h 5505217"/>
              <a:gd name="connsiteX2" fmla="*/ 4398121 w 4995514"/>
              <a:gd name="connsiteY2" fmla="*/ 5453675 h 5505217"/>
              <a:gd name="connsiteX3" fmla="*/ 4359578 w 4995514"/>
              <a:gd name="connsiteY3" fmla="*/ 5505217 h 5505217"/>
              <a:gd name="connsiteX4" fmla="*/ 0 w 4995514"/>
              <a:gd name="connsiteY4" fmla="*/ 5505217 h 5505217"/>
              <a:gd name="connsiteX5" fmla="*/ 0 w 4995514"/>
              <a:gd name="connsiteY5" fmla="*/ 340407 h 5505217"/>
              <a:gd name="connsiteX6" fmla="*/ 136014 w 4995514"/>
              <a:gd name="connsiteY6" fmla="*/ 274886 h 5505217"/>
              <a:gd name="connsiteX7" fmla="*/ 1497571 w 4995514"/>
              <a:gd name="connsiteY7" fmla="*/ 0 h 5505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95514" h="5505217">
                <a:moveTo>
                  <a:pt x="1497571" y="0"/>
                </a:moveTo>
                <a:cubicBezTo>
                  <a:pt x="3429432" y="0"/>
                  <a:pt x="4995514" y="1566082"/>
                  <a:pt x="4995514" y="3497942"/>
                </a:cubicBezTo>
                <a:cubicBezTo>
                  <a:pt x="4995514" y="4222390"/>
                  <a:pt x="4775284" y="4895400"/>
                  <a:pt x="4398121" y="5453675"/>
                </a:cubicBezTo>
                <a:lnTo>
                  <a:pt x="4359578" y="5505217"/>
                </a:lnTo>
                <a:lnTo>
                  <a:pt x="0" y="5505217"/>
                </a:lnTo>
                <a:lnTo>
                  <a:pt x="0" y="340407"/>
                </a:lnTo>
                <a:lnTo>
                  <a:pt x="136014" y="274886"/>
                </a:lnTo>
                <a:cubicBezTo>
                  <a:pt x="554502" y="97880"/>
                  <a:pt x="1014606" y="0"/>
                  <a:pt x="149757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C7D80E-2423-42CD-A4D8-C53EACEB5089}"/>
              </a:ext>
            </a:extLst>
          </p:cNvPr>
          <p:cNvSpPr/>
          <p:nvPr/>
        </p:nvSpPr>
        <p:spPr>
          <a:xfrm rot="16200000" flipH="1" flipV="1">
            <a:off x="-906739" y="-1409468"/>
            <a:ext cx="5799222" cy="579922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0" name="Oval 62">
            <a:extLst>
              <a:ext uri="{FF2B5EF4-FFF2-40B4-BE49-F238E27FC236}">
                <a16:creationId xmlns:a16="http://schemas.microsoft.com/office/drawing/2014/main" id="{7590F4E5-A246-441B-BC4E-939248BA417E}"/>
              </a:ext>
            </a:extLst>
          </p:cNvPr>
          <p:cNvSpPr/>
          <p:nvPr/>
        </p:nvSpPr>
        <p:spPr>
          <a:xfrm>
            <a:off x="0" y="6167726"/>
            <a:ext cx="690274" cy="690275"/>
          </a:xfrm>
          <a:custGeom>
            <a:avLst/>
            <a:gdLst>
              <a:gd name="connsiteX0" fmla="*/ 0 w 690274"/>
              <a:gd name="connsiteY0" fmla="*/ 0 h 690275"/>
              <a:gd name="connsiteX1" fmla="*/ 139114 w 690274"/>
              <a:gd name="connsiteY1" fmla="*/ 14024 h 690275"/>
              <a:gd name="connsiteX2" fmla="*/ 690274 w 690274"/>
              <a:gd name="connsiteY2" fmla="*/ 690275 h 690275"/>
              <a:gd name="connsiteX3" fmla="*/ 0 w 690274"/>
              <a:gd name="connsiteY3" fmla="*/ 690275 h 69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274" h="690275">
                <a:moveTo>
                  <a:pt x="0" y="0"/>
                </a:moveTo>
                <a:lnTo>
                  <a:pt x="139114" y="14024"/>
                </a:lnTo>
                <a:cubicBezTo>
                  <a:pt x="453660" y="78390"/>
                  <a:pt x="690274" y="356701"/>
                  <a:pt x="690274" y="690275"/>
                </a:cubicBezTo>
                <a:lnTo>
                  <a:pt x="0" y="690275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D8E0B1A-6801-4425-822E-6DC9412D0F31}"/>
              </a:ext>
            </a:extLst>
          </p:cNvPr>
          <p:cNvSpPr/>
          <p:nvPr/>
        </p:nvSpPr>
        <p:spPr>
          <a:xfrm flipH="1">
            <a:off x="4197756" y="5080077"/>
            <a:ext cx="817109" cy="812102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00BB34E-F280-4E95-9D0E-C68882E57C17}"/>
              </a:ext>
            </a:extLst>
          </p:cNvPr>
          <p:cNvSpPr/>
          <p:nvPr/>
        </p:nvSpPr>
        <p:spPr>
          <a:xfrm flipH="1">
            <a:off x="6138088" y="566001"/>
            <a:ext cx="563100" cy="559648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9BD9CC7-F792-4631-BC77-3C7B3B536D73}"/>
              </a:ext>
            </a:extLst>
          </p:cNvPr>
          <p:cNvSpPr txBox="1"/>
          <p:nvPr/>
        </p:nvSpPr>
        <p:spPr>
          <a:xfrm>
            <a:off x="468172" y="1280769"/>
            <a:ext cx="3828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Roboto Black" panose="02000000000000000000" pitchFamily="2" charset="0"/>
              </a:rPr>
              <a:t>PORTFOLIO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F8B936-C52C-4109-9FF6-67852E0DC8F2}"/>
              </a:ext>
            </a:extLst>
          </p:cNvPr>
          <p:cNvSpPr txBox="1"/>
          <p:nvPr/>
        </p:nvSpPr>
        <p:spPr>
          <a:xfrm>
            <a:off x="1098361" y="1980965"/>
            <a:ext cx="256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Black" panose="02000000000000000000" pitchFamily="2" charset="0"/>
              </a:rPr>
              <a:t>Presentation</a:t>
            </a:r>
          </a:p>
        </p:txBody>
      </p:sp>
      <p:sp>
        <p:nvSpPr>
          <p:cNvPr id="52" name="Freeform 16">
            <a:extLst>
              <a:ext uri="{FF2B5EF4-FFF2-40B4-BE49-F238E27FC236}">
                <a16:creationId xmlns:a16="http://schemas.microsoft.com/office/drawing/2014/main" id="{ED204189-251B-413E-AA13-56DF436A8F9B}"/>
              </a:ext>
            </a:extLst>
          </p:cNvPr>
          <p:cNvSpPr/>
          <p:nvPr/>
        </p:nvSpPr>
        <p:spPr>
          <a:xfrm>
            <a:off x="2181934" y="624733"/>
            <a:ext cx="540453" cy="562973"/>
          </a:xfrm>
          <a:custGeom>
            <a:avLst/>
            <a:gdLst>
              <a:gd name="connsiteX0" fmla="*/ 280272 w 555291"/>
              <a:gd name="connsiteY0" fmla="*/ 417917 h 578428"/>
              <a:gd name="connsiteX1" fmla="*/ 136843 w 555291"/>
              <a:gd name="connsiteY1" fmla="*/ 480476 h 578428"/>
              <a:gd name="connsiteX2" fmla="*/ 277645 w 555291"/>
              <a:gd name="connsiteY2" fmla="*/ 530226 h 578428"/>
              <a:gd name="connsiteX3" fmla="*/ 418835 w 555291"/>
              <a:gd name="connsiteY3" fmla="*/ 480163 h 578428"/>
              <a:gd name="connsiteX4" fmla="*/ 280272 w 555291"/>
              <a:gd name="connsiteY4" fmla="*/ 417917 h 578428"/>
              <a:gd name="connsiteX5" fmla="*/ 277645 w 555291"/>
              <a:gd name="connsiteY5" fmla="*/ 168707 h 578428"/>
              <a:gd name="connsiteX6" fmla="*/ 219802 w 555291"/>
              <a:gd name="connsiteY6" fmla="*/ 228960 h 578428"/>
              <a:gd name="connsiteX7" fmla="*/ 277645 w 555291"/>
              <a:gd name="connsiteY7" fmla="*/ 289213 h 578428"/>
              <a:gd name="connsiteX8" fmla="*/ 335488 w 555291"/>
              <a:gd name="connsiteY8" fmla="*/ 228960 h 578428"/>
              <a:gd name="connsiteX9" fmla="*/ 277645 w 555291"/>
              <a:gd name="connsiteY9" fmla="*/ 168707 h 578428"/>
              <a:gd name="connsiteX10" fmla="*/ 277645 w 555291"/>
              <a:gd name="connsiteY10" fmla="*/ 120505 h 578428"/>
              <a:gd name="connsiteX11" fmla="*/ 381762 w 555291"/>
              <a:gd name="connsiteY11" fmla="*/ 228960 h 578428"/>
              <a:gd name="connsiteX12" fmla="*/ 277645 w 555291"/>
              <a:gd name="connsiteY12" fmla="*/ 337416 h 578428"/>
              <a:gd name="connsiteX13" fmla="*/ 173528 w 555291"/>
              <a:gd name="connsiteY13" fmla="*/ 228960 h 578428"/>
              <a:gd name="connsiteX14" fmla="*/ 277645 w 555291"/>
              <a:gd name="connsiteY14" fmla="*/ 120505 h 578428"/>
              <a:gd name="connsiteX15" fmla="*/ 277645 w 555291"/>
              <a:gd name="connsiteY15" fmla="*/ 48202 h 578428"/>
              <a:gd name="connsiteX16" fmla="*/ 46274 w 555291"/>
              <a:gd name="connsiteY16" fmla="*/ 289214 h 578428"/>
              <a:gd name="connsiteX17" fmla="*/ 103117 w 555291"/>
              <a:gd name="connsiteY17" fmla="*/ 447445 h 578428"/>
              <a:gd name="connsiteX18" fmla="*/ 280875 w 555291"/>
              <a:gd name="connsiteY18" fmla="*/ 369717 h 578428"/>
              <a:gd name="connsiteX19" fmla="*/ 452476 w 555291"/>
              <a:gd name="connsiteY19" fmla="*/ 447081 h 578428"/>
              <a:gd name="connsiteX20" fmla="*/ 509017 w 555291"/>
              <a:gd name="connsiteY20" fmla="*/ 289214 h 578428"/>
              <a:gd name="connsiteX21" fmla="*/ 277645 w 555291"/>
              <a:gd name="connsiteY21" fmla="*/ 48202 h 578428"/>
              <a:gd name="connsiteX22" fmla="*/ 277645 w 555291"/>
              <a:gd name="connsiteY22" fmla="*/ 0 h 578428"/>
              <a:gd name="connsiteX23" fmla="*/ 555291 w 555291"/>
              <a:gd name="connsiteY23" fmla="*/ 289214 h 578428"/>
              <a:gd name="connsiteX24" fmla="*/ 277645 w 555291"/>
              <a:gd name="connsiteY24" fmla="*/ 578428 h 578428"/>
              <a:gd name="connsiteX25" fmla="*/ 0 w 555291"/>
              <a:gd name="connsiteY25" fmla="*/ 289214 h 578428"/>
              <a:gd name="connsiteX26" fmla="*/ 277645 w 555291"/>
              <a:gd name="connsiteY26" fmla="*/ 0 h 57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5291" h="578428">
                <a:moveTo>
                  <a:pt x="280272" y="417917"/>
                </a:moveTo>
                <a:cubicBezTo>
                  <a:pt x="216694" y="417051"/>
                  <a:pt x="164505" y="452953"/>
                  <a:pt x="136843" y="480476"/>
                </a:cubicBezTo>
                <a:cubicBezTo>
                  <a:pt x="175846" y="511677"/>
                  <a:pt x="224666" y="530226"/>
                  <a:pt x="277645" y="530226"/>
                </a:cubicBezTo>
                <a:cubicBezTo>
                  <a:pt x="330801" y="530226"/>
                  <a:pt x="379768" y="511555"/>
                  <a:pt x="418835" y="480163"/>
                </a:cubicBezTo>
                <a:cubicBezTo>
                  <a:pt x="393141" y="453750"/>
                  <a:pt x="343718" y="418777"/>
                  <a:pt x="280272" y="417917"/>
                </a:cubicBezTo>
                <a:close/>
                <a:moveTo>
                  <a:pt x="277645" y="168707"/>
                </a:moveTo>
                <a:cubicBezTo>
                  <a:pt x="245700" y="168707"/>
                  <a:pt x="219802" y="195684"/>
                  <a:pt x="219802" y="228960"/>
                </a:cubicBezTo>
                <a:cubicBezTo>
                  <a:pt x="219802" y="262237"/>
                  <a:pt x="245700" y="289213"/>
                  <a:pt x="277645" y="289213"/>
                </a:cubicBezTo>
                <a:cubicBezTo>
                  <a:pt x="309590" y="289213"/>
                  <a:pt x="335488" y="262237"/>
                  <a:pt x="335488" y="228960"/>
                </a:cubicBezTo>
                <a:cubicBezTo>
                  <a:pt x="335488" y="195684"/>
                  <a:pt x="309590" y="168707"/>
                  <a:pt x="277645" y="168707"/>
                </a:cubicBezTo>
                <a:close/>
                <a:moveTo>
                  <a:pt x="277645" y="120505"/>
                </a:moveTo>
                <a:cubicBezTo>
                  <a:pt x="335148" y="120505"/>
                  <a:pt x="381762" y="169062"/>
                  <a:pt x="381762" y="228960"/>
                </a:cubicBezTo>
                <a:cubicBezTo>
                  <a:pt x="381762" y="288859"/>
                  <a:pt x="335148" y="337416"/>
                  <a:pt x="277645" y="337416"/>
                </a:cubicBezTo>
                <a:cubicBezTo>
                  <a:pt x="220142" y="337416"/>
                  <a:pt x="173528" y="288859"/>
                  <a:pt x="173528" y="228960"/>
                </a:cubicBezTo>
                <a:cubicBezTo>
                  <a:pt x="173528" y="169062"/>
                  <a:pt x="220142" y="120505"/>
                  <a:pt x="277645" y="120505"/>
                </a:cubicBezTo>
                <a:close/>
                <a:moveTo>
                  <a:pt x="277645" y="48202"/>
                </a:moveTo>
                <a:cubicBezTo>
                  <a:pt x="149863" y="48202"/>
                  <a:pt x="46274" y="156107"/>
                  <a:pt x="46274" y="289214"/>
                </a:cubicBezTo>
                <a:cubicBezTo>
                  <a:pt x="46274" y="349768"/>
                  <a:pt x="67714" y="405109"/>
                  <a:pt x="103117" y="447445"/>
                </a:cubicBezTo>
                <a:cubicBezTo>
                  <a:pt x="136946" y="413137"/>
                  <a:pt x="200651" y="368627"/>
                  <a:pt x="280875" y="369717"/>
                </a:cubicBezTo>
                <a:cubicBezTo>
                  <a:pt x="359842" y="370792"/>
                  <a:pt x="420274" y="413537"/>
                  <a:pt x="452476" y="447081"/>
                </a:cubicBezTo>
                <a:cubicBezTo>
                  <a:pt x="487700" y="404794"/>
                  <a:pt x="509017" y="349597"/>
                  <a:pt x="509017" y="289214"/>
                </a:cubicBezTo>
                <a:cubicBezTo>
                  <a:pt x="509017" y="156107"/>
                  <a:pt x="405427" y="48202"/>
                  <a:pt x="277645" y="48202"/>
                </a:cubicBezTo>
                <a:close/>
                <a:moveTo>
                  <a:pt x="277645" y="0"/>
                </a:moveTo>
                <a:cubicBezTo>
                  <a:pt x="430984" y="0"/>
                  <a:pt x="555291" y="129485"/>
                  <a:pt x="555291" y="289214"/>
                </a:cubicBezTo>
                <a:cubicBezTo>
                  <a:pt x="555291" y="448942"/>
                  <a:pt x="430984" y="578428"/>
                  <a:pt x="277645" y="578428"/>
                </a:cubicBezTo>
                <a:cubicBezTo>
                  <a:pt x="124306" y="578428"/>
                  <a:pt x="0" y="448942"/>
                  <a:pt x="0" y="289214"/>
                </a:cubicBezTo>
                <a:cubicBezTo>
                  <a:pt x="0" y="129485"/>
                  <a:pt x="124306" y="0"/>
                  <a:pt x="277645" y="0"/>
                </a:cubicBezTo>
                <a:close/>
              </a:path>
            </a:pathLst>
          </a:custGeom>
          <a:solidFill>
            <a:schemeClr val="bg1"/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L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539D16E-6FD2-4AF0-9524-5D6640463850}"/>
              </a:ext>
            </a:extLst>
          </p:cNvPr>
          <p:cNvSpPr txBox="1"/>
          <p:nvPr/>
        </p:nvSpPr>
        <p:spPr>
          <a:xfrm>
            <a:off x="323911" y="2442630"/>
            <a:ext cx="4200840" cy="75911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Light" panose="02000000000000000000" pitchFamily="2" charset="0"/>
              </a:rPr>
              <a:t>Lorem ipsum dolor sit amet, consectetuer adipiscing elit. Maecenas porttitor congue massa. Fusce posuere, magna sed pulvinar ultricies, purus lectus malesuada libero, sit </a:t>
            </a:r>
            <a:r>
              <a:rPr lang="en-US" sz="10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Light" panose="02000000000000000000" pitchFamily="2" charset="0"/>
              </a:rPr>
              <a:t>amet</a:t>
            </a:r>
            <a:endParaRPr lang="en-US" sz="10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Roboto Light" panose="02000000000000000000" pitchFamily="2" charset="0"/>
            </a:endParaRPr>
          </a:p>
        </p:txBody>
      </p:sp>
      <p:graphicFrame>
        <p:nvGraphicFramePr>
          <p:cNvPr id="54" name="Content Placeholder 5">
            <a:extLst>
              <a:ext uri="{FF2B5EF4-FFF2-40B4-BE49-F238E27FC236}">
                <a16:creationId xmlns:a16="http://schemas.microsoft.com/office/drawing/2014/main" id="{40F387E4-81E6-4A12-99F4-6B6A2BD0D3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2138029"/>
              </p:ext>
            </p:extLst>
          </p:nvPr>
        </p:nvGraphicFramePr>
        <p:xfrm>
          <a:off x="6084075" y="2503210"/>
          <a:ext cx="5356683" cy="3773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89DA25A1-45A2-489E-B039-7E2A80B29DB8}"/>
              </a:ext>
            </a:extLst>
          </p:cNvPr>
          <p:cNvSpPr txBox="1"/>
          <p:nvPr/>
        </p:nvSpPr>
        <p:spPr>
          <a:xfrm>
            <a:off x="7164482" y="6331876"/>
            <a:ext cx="1550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2AFA7"/>
                </a:solidFill>
              </a:rPr>
              <a:t>PORTFOLIO NAME</a:t>
            </a:r>
          </a:p>
        </p:txBody>
      </p:sp>
      <p:grpSp>
        <p:nvGrpSpPr>
          <p:cNvPr id="56" name="Group 2">
            <a:extLst>
              <a:ext uri="{FF2B5EF4-FFF2-40B4-BE49-F238E27FC236}">
                <a16:creationId xmlns:a16="http://schemas.microsoft.com/office/drawing/2014/main" id="{995046F3-8FDF-4A12-B481-793737B8260E}"/>
              </a:ext>
            </a:extLst>
          </p:cNvPr>
          <p:cNvGrpSpPr/>
          <p:nvPr/>
        </p:nvGrpSpPr>
        <p:grpSpPr>
          <a:xfrm>
            <a:off x="8684927" y="6451425"/>
            <a:ext cx="2567711" cy="93446"/>
            <a:chOff x="1792245" y="6550048"/>
            <a:chExt cx="6398312" cy="149089"/>
          </a:xfrm>
          <a:solidFill>
            <a:schemeClr val="bg1"/>
          </a:solidFill>
        </p:grpSpPr>
        <p:sp>
          <p:nvSpPr>
            <p:cNvPr id="57" name="Rectangle 3">
              <a:extLst>
                <a:ext uri="{FF2B5EF4-FFF2-40B4-BE49-F238E27FC236}">
                  <a16:creationId xmlns:a16="http://schemas.microsoft.com/office/drawing/2014/main" id="{90F7509D-C686-4F99-9A91-C031DF241133}"/>
                </a:ext>
              </a:extLst>
            </p:cNvPr>
            <p:cNvSpPr/>
            <p:nvPr/>
          </p:nvSpPr>
          <p:spPr>
            <a:xfrm>
              <a:off x="2193949" y="6550048"/>
              <a:ext cx="5996608" cy="149089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16200000" scaled="1"/>
              <a:tileRect/>
            </a:gra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4">
              <a:extLst>
                <a:ext uri="{FF2B5EF4-FFF2-40B4-BE49-F238E27FC236}">
                  <a16:creationId xmlns:a16="http://schemas.microsoft.com/office/drawing/2014/main" id="{966F68E9-BB13-4407-9017-2B73876E09F7}"/>
                </a:ext>
              </a:extLst>
            </p:cNvPr>
            <p:cNvSpPr/>
            <p:nvPr/>
          </p:nvSpPr>
          <p:spPr>
            <a:xfrm>
              <a:off x="1993097" y="6550048"/>
              <a:ext cx="150052" cy="149089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16200000" scaled="1"/>
              <a:tileRect/>
            </a:gra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5A8C8F0E-56C5-4C98-97E4-F1E7F068AAC3}"/>
                </a:ext>
              </a:extLst>
            </p:cNvPr>
            <p:cNvSpPr/>
            <p:nvPr/>
          </p:nvSpPr>
          <p:spPr>
            <a:xfrm>
              <a:off x="1792245" y="6550048"/>
              <a:ext cx="150052" cy="149089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16200000" scaled="1"/>
              <a:tileRect/>
            </a:gra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2" name="Straight Connector 12">
            <a:extLst>
              <a:ext uri="{FF2B5EF4-FFF2-40B4-BE49-F238E27FC236}">
                <a16:creationId xmlns:a16="http://schemas.microsoft.com/office/drawing/2014/main" id="{B4C22671-73E5-4E1E-897B-D1C10622E813}"/>
              </a:ext>
            </a:extLst>
          </p:cNvPr>
          <p:cNvCxnSpPr/>
          <p:nvPr/>
        </p:nvCxnSpPr>
        <p:spPr>
          <a:xfrm>
            <a:off x="8904064" y="1516439"/>
            <a:ext cx="0" cy="1220655"/>
          </a:xfrm>
          <a:prstGeom prst="line">
            <a:avLst/>
          </a:prstGeom>
          <a:ln w="19050" cap="rnd">
            <a:solidFill>
              <a:schemeClr val="tx2">
                <a:alpha val="2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E081579-9A9A-4E3E-B184-F23D90FEAE4C}"/>
              </a:ext>
            </a:extLst>
          </p:cNvPr>
          <p:cNvSpPr txBox="1"/>
          <p:nvPr/>
        </p:nvSpPr>
        <p:spPr>
          <a:xfrm>
            <a:off x="6327938" y="1930936"/>
            <a:ext cx="2248885" cy="698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b="1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 wonderful serenity has taken </a:t>
            </a:r>
            <a:r>
              <a:rPr lang="en-US" sz="105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possession of my entire soul, like these sweet mornings I am alone.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FCF513-2E3C-4C52-9BA8-08E208E77056}"/>
              </a:ext>
            </a:extLst>
          </p:cNvPr>
          <p:cNvSpPr txBox="1"/>
          <p:nvPr/>
        </p:nvSpPr>
        <p:spPr>
          <a:xfrm>
            <a:off x="6327940" y="1449826"/>
            <a:ext cx="1415696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450K</a:t>
            </a:r>
          </a:p>
        </p:txBody>
      </p:sp>
      <p:grpSp>
        <p:nvGrpSpPr>
          <p:cNvPr id="67" name="Graphic 160">
            <a:extLst>
              <a:ext uri="{FF2B5EF4-FFF2-40B4-BE49-F238E27FC236}">
                <a16:creationId xmlns:a16="http://schemas.microsoft.com/office/drawing/2014/main" id="{219F0B56-ED69-4C84-9AFD-11ABA09720DD}"/>
              </a:ext>
            </a:extLst>
          </p:cNvPr>
          <p:cNvGrpSpPr>
            <a:grpSpLocks noChangeAspect="1"/>
          </p:cNvGrpSpPr>
          <p:nvPr/>
        </p:nvGrpSpPr>
        <p:grpSpPr>
          <a:xfrm>
            <a:off x="7941740" y="1488309"/>
            <a:ext cx="353920" cy="353920"/>
            <a:chOff x="587375" y="584200"/>
            <a:chExt cx="724905" cy="724905"/>
          </a:xfrm>
          <a:solidFill>
            <a:schemeClr val="tx2"/>
          </a:solidFill>
        </p:grpSpPr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7809024-F733-4ACB-9B9D-84B1B0B7F752}"/>
                </a:ext>
              </a:extLst>
            </p:cNvPr>
            <p:cNvSpPr/>
            <p:nvPr/>
          </p:nvSpPr>
          <p:spPr>
            <a:xfrm>
              <a:off x="587375" y="584200"/>
              <a:ext cx="724905" cy="724905"/>
            </a:xfrm>
            <a:custGeom>
              <a:avLst/>
              <a:gdLst>
                <a:gd name="connsiteX0" fmla="*/ 703668 w 724905"/>
                <a:gd name="connsiteY0" fmla="*/ 341215 h 724905"/>
                <a:gd name="connsiteX1" fmla="*/ 42475 w 724905"/>
                <a:gd name="connsiteY1" fmla="*/ 341215 h 724905"/>
                <a:gd name="connsiteX2" fmla="*/ 42475 w 724905"/>
                <a:gd name="connsiteY2" fmla="*/ 21237 h 724905"/>
                <a:gd name="connsiteX3" fmla="*/ 21237 w 724905"/>
                <a:gd name="connsiteY3" fmla="*/ 0 h 724905"/>
                <a:gd name="connsiteX4" fmla="*/ 0 w 724905"/>
                <a:gd name="connsiteY4" fmla="*/ 21237 h 724905"/>
                <a:gd name="connsiteX5" fmla="*/ 0 w 724905"/>
                <a:gd name="connsiteY5" fmla="*/ 703668 h 724905"/>
                <a:gd name="connsiteX6" fmla="*/ 21237 w 724905"/>
                <a:gd name="connsiteY6" fmla="*/ 724905 h 724905"/>
                <a:gd name="connsiteX7" fmla="*/ 42475 w 724905"/>
                <a:gd name="connsiteY7" fmla="*/ 703668 h 724905"/>
                <a:gd name="connsiteX8" fmla="*/ 42475 w 724905"/>
                <a:gd name="connsiteY8" fmla="*/ 383690 h 724905"/>
                <a:gd name="connsiteX9" fmla="*/ 703668 w 724905"/>
                <a:gd name="connsiteY9" fmla="*/ 383690 h 724905"/>
                <a:gd name="connsiteX10" fmla="*/ 724905 w 724905"/>
                <a:gd name="connsiteY10" fmla="*/ 362453 h 724905"/>
                <a:gd name="connsiteX11" fmla="*/ 703668 w 724905"/>
                <a:gd name="connsiteY11" fmla="*/ 341215 h 72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4905" h="724905">
                  <a:moveTo>
                    <a:pt x="703668" y="341215"/>
                  </a:moveTo>
                  <a:lnTo>
                    <a:pt x="42475" y="341215"/>
                  </a:lnTo>
                  <a:lnTo>
                    <a:pt x="42475" y="21237"/>
                  </a:lnTo>
                  <a:cubicBezTo>
                    <a:pt x="42475" y="9509"/>
                    <a:pt x="32966" y="0"/>
                    <a:pt x="21237" y="0"/>
                  </a:cubicBezTo>
                  <a:cubicBezTo>
                    <a:pt x="9509" y="0"/>
                    <a:pt x="0" y="9509"/>
                    <a:pt x="0" y="21237"/>
                  </a:cubicBezTo>
                  <a:lnTo>
                    <a:pt x="0" y="703668"/>
                  </a:lnTo>
                  <a:cubicBezTo>
                    <a:pt x="0" y="715396"/>
                    <a:pt x="9509" y="724905"/>
                    <a:pt x="21237" y="724905"/>
                  </a:cubicBezTo>
                  <a:cubicBezTo>
                    <a:pt x="32966" y="724905"/>
                    <a:pt x="42475" y="715396"/>
                    <a:pt x="42475" y="703668"/>
                  </a:cubicBezTo>
                  <a:lnTo>
                    <a:pt x="42475" y="383690"/>
                  </a:lnTo>
                  <a:lnTo>
                    <a:pt x="703668" y="383690"/>
                  </a:lnTo>
                  <a:cubicBezTo>
                    <a:pt x="715396" y="383690"/>
                    <a:pt x="724905" y="374181"/>
                    <a:pt x="724905" y="362453"/>
                  </a:cubicBezTo>
                  <a:cubicBezTo>
                    <a:pt x="724905" y="350724"/>
                    <a:pt x="715396" y="341215"/>
                    <a:pt x="703668" y="341215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7CA005B6-3CBB-44CD-80D0-5F5ECCD0D6CA}"/>
                </a:ext>
              </a:extLst>
            </p:cNvPr>
            <p:cNvSpPr/>
            <p:nvPr/>
          </p:nvSpPr>
          <p:spPr>
            <a:xfrm>
              <a:off x="902821" y="1010364"/>
              <a:ext cx="69753" cy="48516"/>
            </a:xfrm>
            <a:custGeom>
              <a:avLst/>
              <a:gdLst>
                <a:gd name="connsiteX0" fmla="*/ 0 w 69753"/>
                <a:gd name="connsiteY0" fmla="*/ 27279 h 48516"/>
                <a:gd name="connsiteX1" fmla="*/ 21237 w 69753"/>
                <a:gd name="connsiteY1" fmla="*/ 48516 h 48516"/>
                <a:gd name="connsiteX2" fmla="*/ 48516 w 69753"/>
                <a:gd name="connsiteY2" fmla="*/ 48516 h 48516"/>
                <a:gd name="connsiteX3" fmla="*/ 69754 w 69753"/>
                <a:gd name="connsiteY3" fmla="*/ 27279 h 48516"/>
                <a:gd name="connsiteX4" fmla="*/ 69754 w 69753"/>
                <a:gd name="connsiteY4" fmla="*/ 0 h 48516"/>
                <a:gd name="connsiteX5" fmla="*/ 0 w 69753"/>
                <a:gd name="connsiteY5" fmla="*/ 0 h 48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753" h="48516">
                  <a:moveTo>
                    <a:pt x="0" y="27279"/>
                  </a:moveTo>
                  <a:cubicBezTo>
                    <a:pt x="0" y="39008"/>
                    <a:pt x="9509" y="48516"/>
                    <a:pt x="21237" y="48516"/>
                  </a:cubicBezTo>
                  <a:lnTo>
                    <a:pt x="48516" y="48516"/>
                  </a:lnTo>
                  <a:cubicBezTo>
                    <a:pt x="60245" y="48516"/>
                    <a:pt x="69754" y="39008"/>
                    <a:pt x="69754" y="27279"/>
                  </a:cubicBezTo>
                  <a:lnTo>
                    <a:pt x="6975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C85EF030-EB2E-4705-905F-82E5BA5CF087}"/>
                </a:ext>
              </a:extLst>
            </p:cNvPr>
            <p:cNvSpPr/>
            <p:nvPr/>
          </p:nvSpPr>
          <p:spPr>
            <a:xfrm>
              <a:off x="790593" y="1010364"/>
              <a:ext cx="69753" cy="230497"/>
            </a:xfrm>
            <a:custGeom>
              <a:avLst/>
              <a:gdLst>
                <a:gd name="connsiteX0" fmla="*/ 0 w 69753"/>
                <a:gd name="connsiteY0" fmla="*/ 209260 h 230497"/>
                <a:gd name="connsiteX1" fmla="*/ 21237 w 69753"/>
                <a:gd name="connsiteY1" fmla="*/ 230497 h 230497"/>
                <a:gd name="connsiteX2" fmla="*/ 48516 w 69753"/>
                <a:gd name="connsiteY2" fmla="*/ 230497 h 230497"/>
                <a:gd name="connsiteX3" fmla="*/ 69754 w 69753"/>
                <a:gd name="connsiteY3" fmla="*/ 209260 h 230497"/>
                <a:gd name="connsiteX4" fmla="*/ 69754 w 69753"/>
                <a:gd name="connsiteY4" fmla="*/ 0 h 230497"/>
                <a:gd name="connsiteX5" fmla="*/ 0 w 69753"/>
                <a:gd name="connsiteY5" fmla="*/ 0 h 23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753" h="230497">
                  <a:moveTo>
                    <a:pt x="0" y="209260"/>
                  </a:moveTo>
                  <a:cubicBezTo>
                    <a:pt x="0" y="220988"/>
                    <a:pt x="9509" y="230497"/>
                    <a:pt x="21237" y="230497"/>
                  </a:cubicBezTo>
                  <a:lnTo>
                    <a:pt x="48516" y="230497"/>
                  </a:lnTo>
                  <a:cubicBezTo>
                    <a:pt x="60245" y="230497"/>
                    <a:pt x="69754" y="220988"/>
                    <a:pt x="69754" y="209260"/>
                  </a:cubicBezTo>
                  <a:lnTo>
                    <a:pt x="6975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F32995DA-2A15-4538-BCE5-747F959DD653}"/>
                </a:ext>
              </a:extLst>
            </p:cNvPr>
            <p:cNvSpPr/>
            <p:nvPr/>
          </p:nvSpPr>
          <p:spPr>
            <a:xfrm>
              <a:off x="678366" y="1010364"/>
              <a:ext cx="69753" cy="139505"/>
            </a:xfrm>
            <a:custGeom>
              <a:avLst/>
              <a:gdLst>
                <a:gd name="connsiteX0" fmla="*/ 0 w 69753"/>
                <a:gd name="connsiteY0" fmla="*/ 118269 h 139505"/>
                <a:gd name="connsiteX1" fmla="*/ 21237 w 69753"/>
                <a:gd name="connsiteY1" fmla="*/ 139506 h 139505"/>
                <a:gd name="connsiteX2" fmla="*/ 48516 w 69753"/>
                <a:gd name="connsiteY2" fmla="*/ 139506 h 139505"/>
                <a:gd name="connsiteX3" fmla="*/ 69754 w 69753"/>
                <a:gd name="connsiteY3" fmla="*/ 118269 h 139505"/>
                <a:gd name="connsiteX4" fmla="*/ 69754 w 69753"/>
                <a:gd name="connsiteY4" fmla="*/ 0 h 139505"/>
                <a:gd name="connsiteX5" fmla="*/ 0 w 69753"/>
                <a:gd name="connsiteY5" fmla="*/ 0 h 13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753" h="139505">
                  <a:moveTo>
                    <a:pt x="0" y="118269"/>
                  </a:moveTo>
                  <a:cubicBezTo>
                    <a:pt x="0" y="129997"/>
                    <a:pt x="9509" y="139506"/>
                    <a:pt x="21237" y="139506"/>
                  </a:cubicBezTo>
                  <a:lnTo>
                    <a:pt x="48516" y="139506"/>
                  </a:lnTo>
                  <a:cubicBezTo>
                    <a:pt x="60245" y="139506"/>
                    <a:pt x="69754" y="129997"/>
                    <a:pt x="69754" y="118269"/>
                  </a:cubicBezTo>
                  <a:lnTo>
                    <a:pt x="6975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660ACA56-C015-4715-8EDE-5793AD4FE640}"/>
                </a:ext>
              </a:extLst>
            </p:cNvPr>
            <p:cNvSpPr/>
            <p:nvPr/>
          </p:nvSpPr>
          <p:spPr>
            <a:xfrm>
              <a:off x="972574" y="834423"/>
              <a:ext cx="69753" cy="48516"/>
            </a:xfrm>
            <a:custGeom>
              <a:avLst/>
              <a:gdLst>
                <a:gd name="connsiteX0" fmla="*/ 69754 w 69753"/>
                <a:gd name="connsiteY0" fmla="*/ 21237 h 48516"/>
                <a:gd name="connsiteX1" fmla="*/ 48516 w 69753"/>
                <a:gd name="connsiteY1" fmla="*/ 0 h 48516"/>
                <a:gd name="connsiteX2" fmla="*/ 21237 w 69753"/>
                <a:gd name="connsiteY2" fmla="*/ 0 h 48516"/>
                <a:gd name="connsiteX3" fmla="*/ 0 w 69753"/>
                <a:gd name="connsiteY3" fmla="*/ 21237 h 48516"/>
                <a:gd name="connsiteX4" fmla="*/ 0 w 69753"/>
                <a:gd name="connsiteY4" fmla="*/ 48516 h 48516"/>
                <a:gd name="connsiteX5" fmla="*/ 69754 w 69753"/>
                <a:gd name="connsiteY5" fmla="*/ 48516 h 48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753" h="48516">
                  <a:moveTo>
                    <a:pt x="69754" y="21237"/>
                  </a:moveTo>
                  <a:cubicBezTo>
                    <a:pt x="69754" y="9509"/>
                    <a:pt x="60245" y="0"/>
                    <a:pt x="48516" y="0"/>
                  </a:cubicBezTo>
                  <a:lnTo>
                    <a:pt x="21237" y="0"/>
                  </a:lnTo>
                  <a:cubicBezTo>
                    <a:pt x="9509" y="0"/>
                    <a:pt x="0" y="9509"/>
                    <a:pt x="0" y="21237"/>
                  </a:cubicBezTo>
                  <a:lnTo>
                    <a:pt x="0" y="48516"/>
                  </a:lnTo>
                  <a:lnTo>
                    <a:pt x="69754" y="48516"/>
                  </a:ln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2964CF65-C83F-4AD7-A6E0-D5A6B03325B3}"/>
                </a:ext>
              </a:extLst>
            </p:cNvPr>
            <p:cNvSpPr/>
            <p:nvPr/>
          </p:nvSpPr>
          <p:spPr>
            <a:xfrm>
              <a:off x="1084802" y="652443"/>
              <a:ext cx="69753" cy="230497"/>
            </a:xfrm>
            <a:custGeom>
              <a:avLst/>
              <a:gdLst>
                <a:gd name="connsiteX0" fmla="*/ 69754 w 69753"/>
                <a:gd name="connsiteY0" fmla="*/ 21237 h 230497"/>
                <a:gd name="connsiteX1" fmla="*/ 48516 w 69753"/>
                <a:gd name="connsiteY1" fmla="*/ 0 h 230497"/>
                <a:gd name="connsiteX2" fmla="*/ 21237 w 69753"/>
                <a:gd name="connsiteY2" fmla="*/ 0 h 230497"/>
                <a:gd name="connsiteX3" fmla="*/ 0 w 69753"/>
                <a:gd name="connsiteY3" fmla="*/ 21237 h 230497"/>
                <a:gd name="connsiteX4" fmla="*/ 0 w 69753"/>
                <a:gd name="connsiteY4" fmla="*/ 230497 h 230497"/>
                <a:gd name="connsiteX5" fmla="*/ 69754 w 69753"/>
                <a:gd name="connsiteY5" fmla="*/ 230497 h 230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753" h="230497">
                  <a:moveTo>
                    <a:pt x="69754" y="21237"/>
                  </a:moveTo>
                  <a:cubicBezTo>
                    <a:pt x="69754" y="9509"/>
                    <a:pt x="60245" y="0"/>
                    <a:pt x="48516" y="0"/>
                  </a:cubicBezTo>
                  <a:lnTo>
                    <a:pt x="21237" y="0"/>
                  </a:lnTo>
                  <a:cubicBezTo>
                    <a:pt x="9509" y="0"/>
                    <a:pt x="0" y="9509"/>
                    <a:pt x="0" y="21237"/>
                  </a:cubicBezTo>
                  <a:lnTo>
                    <a:pt x="0" y="230497"/>
                  </a:lnTo>
                  <a:lnTo>
                    <a:pt x="69754" y="230497"/>
                  </a:ln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1FFC10C-928A-4051-A974-6E05A693593C}"/>
                </a:ext>
              </a:extLst>
            </p:cNvPr>
            <p:cNvSpPr/>
            <p:nvPr/>
          </p:nvSpPr>
          <p:spPr>
            <a:xfrm>
              <a:off x="1197031" y="743434"/>
              <a:ext cx="69753" cy="139505"/>
            </a:xfrm>
            <a:custGeom>
              <a:avLst/>
              <a:gdLst>
                <a:gd name="connsiteX0" fmla="*/ 69752 w 69753"/>
                <a:gd name="connsiteY0" fmla="*/ 21237 h 139505"/>
                <a:gd name="connsiteX1" fmla="*/ 48515 w 69753"/>
                <a:gd name="connsiteY1" fmla="*/ 0 h 139505"/>
                <a:gd name="connsiteX2" fmla="*/ 21237 w 69753"/>
                <a:gd name="connsiteY2" fmla="*/ 0 h 139505"/>
                <a:gd name="connsiteX3" fmla="*/ 0 w 69753"/>
                <a:gd name="connsiteY3" fmla="*/ 21237 h 139505"/>
                <a:gd name="connsiteX4" fmla="*/ 0 w 69753"/>
                <a:gd name="connsiteY4" fmla="*/ 139506 h 139505"/>
                <a:gd name="connsiteX5" fmla="*/ 69754 w 69753"/>
                <a:gd name="connsiteY5" fmla="*/ 139506 h 139505"/>
                <a:gd name="connsiteX6" fmla="*/ 69754 w 69753"/>
                <a:gd name="connsiteY6" fmla="*/ 21237 h 13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753" h="139505">
                  <a:moveTo>
                    <a:pt x="69752" y="21237"/>
                  </a:moveTo>
                  <a:cubicBezTo>
                    <a:pt x="69752" y="9509"/>
                    <a:pt x="60244" y="0"/>
                    <a:pt x="48515" y="0"/>
                  </a:cubicBezTo>
                  <a:lnTo>
                    <a:pt x="21237" y="0"/>
                  </a:lnTo>
                  <a:cubicBezTo>
                    <a:pt x="9509" y="0"/>
                    <a:pt x="0" y="9509"/>
                    <a:pt x="0" y="21237"/>
                  </a:cubicBezTo>
                  <a:lnTo>
                    <a:pt x="0" y="139506"/>
                  </a:lnTo>
                  <a:lnTo>
                    <a:pt x="69754" y="139506"/>
                  </a:lnTo>
                  <a:lnTo>
                    <a:pt x="69754" y="21237"/>
                  </a:ln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68DAAED0-DA12-4914-91FA-A03EC51B3DD3}"/>
              </a:ext>
            </a:extLst>
          </p:cNvPr>
          <p:cNvSpPr txBox="1"/>
          <p:nvPr/>
        </p:nvSpPr>
        <p:spPr>
          <a:xfrm>
            <a:off x="9127396" y="1930936"/>
            <a:ext cx="2248885" cy="69871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b="1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 wonderful serenity has taken </a:t>
            </a:r>
            <a:r>
              <a:rPr lang="en-US" sz="105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possession of my entire soul, like these sweet mornings I am alone.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3FE2CC0-6D88-47E1-A79E-8EEA57AA7092}"/>
              </a:ext>
            </a:extLst>
          </p:cNvPr>
          <p:cNvSpPr txBox="1"/>
          <p:nvPr/>
        </p:nvSpPr>
        <p:spPr>
          <a:xfrm>
            <a:off x="9127398" y="1449826"/>
            <a:ext cx="1415696" cy="430887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+280</a:t>
            </a:r>
          </a:p>
        </p:txBody>
      </p:sp>
      <p:grpSp>
        <p:nvGrpSpPr>
          <p:cNvPr id="78" name="Graphic 180">
            <a:extLst>
              <a:ext uri="{FF2B5EF4-FFF2-40B4-BE49-F238E27FC236}">
                <a16:creationId xmlns:a16="http://schemas.microsoft.com/office/drawing/2014/main" id="{5CA6995B-5221-449D-8F44-F02128D95F15}"/>
              </a:ext>
            </a:extLst>
          </p:cNvPr>
          <p:cNvGrpSpPr>
            <a:grpSpLocks noChangeAspect="1"/>
          </p:cNvGrpSpPr>
          <p:nvPr/>
        </p:nvGrpSpPr>
        <p:grpSpPr>
          <a:xfrm>
            <a:off x="10790874" y="1488309"/>
            <a:ext cx="353920" cy="353920"/>
            <a:chOff x="587375" y="584200"/>
            <a:chExt cx="724905" cy="724905"/>
          </a:xfrm>
          <a:solidFill>
            <a:schemeClr val="tx2"/>
          </a:solidFill>
        </p:grpSpPr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0CEE4E35-27A7-42E6-AFF0-E92C03CE9643}"/>
                </a:ext>
              </a:extLst>
            </p:cNvPr>
            <p:cNvSpPr/>
            <p:nvPr/>
          </p:nvSpPr>
          <p:spPr>
            <a:xfrm>
              <a:off x="678366" y="1084647"/>
              <a:ext cx="133464" cy="133466"/>
            </a:xfrm>
            <a:custGeom>
              <a:avLst/>
              <a:gdLst>
                <a:gd name="connsiteX0" fmla="*/ 66732 w 133464"/>
                <a:gd name="connsiteY0" fmla="*/ 133466 h 133466"/>
                <a:gd name="connsiteX1" fmla="*/ 133465 w 133464"/>
                <a:gd name="connsiteY1" fmla="*/ 66732 h 133466"/>
                <a:gd name="connsiteX2" fmla="*/ 66732 w 133464"/>
                <a:gd name="connsiteY2" fmla="*/ 0 h 133466"/>
                <a:gd name="connsiteX3" fmla="*/ 0 w 133464"/>
                <a:gd name="connsiteY3" fmla="*/ 66734 h 133466"/>
                <a:gd name="connsiteX4" fmla="*/ 66732 w 133464"/>
                <a:gd name="connsiteY4" fmla="*/ 133466 h 13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64" h="133466">
                  <a:moveTo>
                    <a:pt x="66732" y="133466"/>
                  </a:moveTo>
                  <a:cubicBezTo>
                    <a:pt x="103528" y="133466"/>
                    <a:pt x="133465" y="103528"/>
                    <a:pt x="133465" y="66732"/>
                  </a:cubicBezTo>
                  <a:cubicBezTo>
                    <a:pt x="133465" y="29936"/>
                    <a:pt x="103528" y="0"/>
                    <a:pt x="66732" y="0"/>
                  </a:cubicBezTo>
                  <a:cubicBezTo>
                    <a:pt x="29936" y="0"/>
                    <a:pt x="0" y="29936"/>
                    <a:pt x="0" y="66734"/>
                  </a:cubicBezTo>
                  <a:cubicBezTo>
                    <a:pt x="0" y="103531"/>
                    <a:pt x="29936" y="133466"/>
                    <a:pt x="66732" y="133466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D22D3447-F4ED-4BDB-86BC-DBFCE24F2942}"/>
                </a:ext>
              </a:extLst>
            </p:cNvPr>
            <p:cNvSpPr/>
            <p:nvPr/>
          </p:nvSpPr>
          <p:spPr>
            <a:xfrm>
              <a:off x="1178813" y="584200"/>
              <a:ext cx="133466" cy="133466"/>
            </a:xfrm>
            <a:custGeom>
              <a:avLst/>
              <a:gdLst>
                <a:gd name="connsiteX0" fmla="*/ 66732 w 133466"/>
                <a:gd name="connsiteY0" fmla="*/ 133466 h 133466"/>
                <a:gd name="connsiteX1" fmla="*/ 133466 w 133466"/>
                <a:gd name="connsiteY1" fmla="*/ 66734 h 133466"/>
                <a:gd name="connsiteX2" fmla="*/ 66732 w 133466"/>
                <a:gd name="connsiteY2" fmla="*/ 0 h 133466"/>
                <a:gd name="connsiteX3" fmla="*/ 0 w 133466"/>
                <a:gd name="connsiteY3" fmla="*/ 66734 h 133466"/>
                <a:gd name="connsiteX4" fmla="*/ 66732 w 133466"/>
                <a:gd name="connsiteY4" fmla="*/ 133466 h 13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66" h="133466">
                  <a:moveTo>
                    <a:pt x="66732" y="133466"/>
                  </a:moveTo>
                  <a:cubicBezTo>
                    <a:pt x="103528" y="133466"/>
                    <a:pt x="133466" y="103530"/>
                    <a:pt x="133466" y="66734"/>
                  </a:cubicBezTo>
                  <a:cubicBezTo>
                    <a:pt x="133466" y="29938"/>
                    <a:pt x="103528" y="0"/>
                    <a:pt x="66732" y="0"/>
                  </a:cubicBezTo>
                  <a:cubicBezTo>
                    <a:pt x="29936" y="0"/>
                    <a:pt x="0" y="29938"/>
                    <a:pt x="0" y="66734"/>
                  </a:cubicBezTo>
                  <a:cubicBezTo>
                    <a:pt x="0" y="103530"/>
                    <a:pt x="29936" y="133466"/>
                    <a:pt x="66732" y="133466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DC2A8D6C-DBFB-4C6A-9EE2-7DFDAE8472AA}"/>
                </a:ext>
              </a:extLst>
            </p:cNvPr>
            <p:cNvSpPr/>
            <p:nvPr/>
          </p:nvSpPr>
          <p:spPr>
            <a:xfrm>
              <a:off x="746609" y="902666"/>
              <a:ext cx="133466" cy="133466"/>
            </a:xfrm>
            <a:custGeom>
              <a:avLst/>
              <a:gdLst>
                <a:gd name="connsiteX0" fmla="*/ 66732 w 133466"/>
                <a:gd name="connsiteY0" fmla="*/ 133466 h 133466"/>
                <a:gd name="connsiteX1" fmla="*/ 133466 w 133466"/>
                <a:gd name="connsiteY1" fmla="*/ 66732 h 133466"/>
                <a:gd name="connsiteX2" fmla="*/ 66732 w 133466"/>
                <a:gd name="connsiteY2" fmla="*/ 0 h 133466"/>
                <a:gd name="connsiteX3" fmla="*/ 0 w 133466"/>
                <a:gd name="connsiteY3" fmla="*/ 66732 h 133466"/>
                <a:gd name="connsiteX4" fmla="*/ 66732 w 133466"/>
                <a:gd name="connsiteY4" fmla="*/ 133466 h 13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66" h="133466">
                  <a:moveTo>
                    <a:pt x="66732" y="133466"/>
                  </a:moveTo>
                  <a:cubicBezTo>
                    <a:pt x="103528" y="133466"/>
                    <a:pt x="133466" y="103528"/>
                    <a:pt x="133466" y="66732"/>
                  </a:cubicBezTo>
                  <a:cubicBezTo>
                    <a:pt x="133466" y="29936"/>
                    <a:pt x="103528" y="0"/>
                    <a:pt x="66732" y="0"/>
                  </a:cubicBezTo>
                  <a:cubicBezTo>
                    <a:pt x="29936" y="0"/>
                    <a:pt x="0" y="29936"/>
                    <a:pt x="0" y="66732"/>
                  </a:cubicBezTo>
                  <a:cubicBezTo>
                    <a:pt x="0" y="103528"/>
                    <a:pt x="29935" y="133466"/>
                    <a:pt x="66732" y="133466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05B4A656-2D33-4143-9E65-48953C529042}"/>
                </a:ext>
              </a:extLst>
            </p:cNvPr>
            <p:cNvSpPr/>
            <p:nvPr/>
          </p:nvSpPr>
          <p:spPr>
            <a:xfrm>
              <a:off x="1110570" y="766180"/>
              <a:ext cx="133466" cy="133466"/>
            </a:xfrm>
            <a:custGeom>
              <a:avLst/>
              <a:gdLst>
                <a:gd name="connsiteX0" fmla="*/ 66734 w 133466"/>
                <a:gd name="connsiteY0" fmla="*/ 133466 h 133466"/>
                <a:gd name="connsiteX1" fmla="*/ 133466 w 133466"/>
                <a:gd name="connsiteY1" fmla="*/ 66734 h 133466"/>
                <a:gd name="connsiteX2" fmla="*/ 66734 w 133466"/>
                <a:gd name="connsiteY2" fmla="*/ 0 h 133466"/>
                <a:gd name="connsiteX3" fmla="*/ 0 w 133466"/>
                <a:gd name="connsiteY3" fmla="*/ 66734 h 133466"/>
                <a:gd name="connsiteX4" fmla="*/ 66734 w 133466"/>
                <a:gd name="connsiteY4" fmla="*/ 133466 h 13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66" h="133466">
                  <a:moveTo>
                    <a:pt x="66734" y="133466"/>
                  </a:moveTo>
                  <a:cubicBezTo>
                    <a:pt x="103530" y="133466"/>
                    <a:pt x="133466" y="103530"/>
                    <a:pt x="133466" y="66734"/>
                  </a:cubicBezTo>
                  <a:cubicBezTo>
                    <a:pt x="133466" y="29938"/>
                    <a:pt x="103530" y="0"/>
                    <a:pt x="66734" y="0"/>
                  </a:cubicBezTo>
                  <a:cubicBezTo>
                    <a:pt x="29938" y="0"/>
                    <a:pt x="0" y="29938"/>
                    <a:pt x="0" y="66734"/>
                  </a:cubicBezTo>
                  <a:cubicBezTo>
                    <a:pt x="0" y="103530"/>
                    <a:pt x="29938" y="133466"/>
                    <a:pt x="66734" y="133466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42DB2CB9-B9CD-4B30-9F80-9B33E535FD9F}"/>
                </a:ext>
              </a:extLst>
            </p:cNvPr>
            <p:cNvSpPr/>
            <p:nvPr/>
          </p:nvSpPr>
          <p:spPr>
            <a:xfrm>
              <a:off x="928590" y="834423"/>
              <a:ext cx="133466" cy="133466"/>
            </a:xfrm>
            <a:custGeom>
              <a:avLst/>
              <a:gdLst>
                <a:gd name="connsiteX0" fmla="*/ 66734 w 133466"/>
                <a:gd name="connsiteY0" fmla="*/ 133466 h 133466"/>
                <a:gd name="connsiteX1" fmla="*/ 133466 w 133466"/>
                <a:gd name="connsiteY1" fmla="*/ 66732 h 133466"/>
                <a:gd name="connsiteX2" fmla="*/ 66734 w 133466"/>
                <a:gd name="connsiteY2" fmla="*/ 0 h 133466"/>
                <a:gd name="connsiteX3" fmla="*/ 0 w 133466"/>
                <a:gd name="connsiteY3" fmla="*/ 66732 h 133466"/>
                <a:gd name="connsiteX4" fmla="*/ 66734 w 133466"/>
                <a:gd name="connsiteY4" fmla="*/ 133466 h 133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66" h="133466">
                  <a:moveTo>
                    <a:pt x="66734" y="133466"/>
                  </a:moveTo>
                  <a:cubicBezTo>
                    <a:pt x="103530" y="133466"/>
                    <a:pt x="133466" y="103528"/>
                    <a:pt x="133466" y="66732"/>
                  </a:cubicBezTo>
                  <a:cubicBezTo>
                    <a:pt x="133466" y="29936"/>
                    <a:pt x="103530" y="0"/>
                    <a:pt x="66734" y="0"/>
                  </a:cubicBezTo>
                  <a:cubicBezTo>
                    <a:pt x="29938" y="0"/>
                    <a:pt x="0" y="29936"/>
                    <a:pt x="0" y="66732"/>
                  </a:cubicBezTo>
                  <a:cubicBezTo>
                    <a:pt x="0" y="103528"/>
                    <a:pt x="29938" y="133466"/>
                    <a:pt x="66734" y="133466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5810CD12-4BFD-41E3-A94A-EA6242853676}"/>
                </a:ext>
              </a:extLst>
            </p:cNvPr>
            <p:cNvSpPr/>
            <p:nvPr/>
          </p:nvSpPr>
          <p:spPr>
            <a:xfrm>
              <a:off x="587375" y="584200"/>
              <a:ext cx="724905" cy="724905"/>
            </a:xfrm>
            <a:custGeom>
              <a:avLst/>
              <a:gdLst>
                <a:gd name="connsiteX0" fmla="*/ 703668 w 724905"/>
                <a:gd name="connsiteY0" fmla="*/ 682430 h 724905"/>
                <a:gd name="connsiteX1" fmla="*/ 42475 w 724905"/>
                <a:gd name="connsiteY1" fmla="*/ 682430 h 724905"/>
                <a:gd name="connsiteX2" fmla="*/ 42475 w 724905"/>
                <a:gd name="connsiteY2" fmla="*/ 21237 h 724905"/>
                <a:gd name="connsiteX3" fmla="*/ 21237 w 724905"/>
                <a:gd name="connsiteY3" fmla="*/ 0 h 724905"/>
                <a:gd name="connsiteX4" fmla="*/ 0 w 724905"/>
                <a:gd name="connsiteY4" fmla="*/ 21237 h 724905"/>
                <a:gd name="connsiteX5" fmla="*/ 0 w 724905"/>
                <a:gd name="connsiteY5" fmla="*/ 703668 h 724905"/>
                <a:gd name="connsiteX6" fmla="*/ 21237 w 724905"/>
                <a:gd name="connsiteY6" fmla="*/ 724905 h 724905"/>
                <a:gd name="connsiteX7" fmla="*/ 703668 w 724905"/>
                <a:gd name="connsiteY7" fmla="*/ 724905 h 724905"/>
                <a:gd name="connsiteX8" fmla="*/ 724905 w 724905"/>
                <a:gd name="connsiteY8" fmla="*/ 703668 h 724905"/>
                <a:gd name="connsiteX9" fmla="*/ 703668 w 724905"/>
                <a:gd name="connsiteY9" fmla="*/ 682430 h 72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905" h="724905">
                  <a:moveTo>
                    <a:pt x="703668" y="682430"/>
                  </a:moveTo>
                  <a:lnTo>
                    <a:pt x="42475" y="682430"/>
                  </a:lnTo>
                  <a:lnTo>
                    <a:pt x="42475" y="21237"/>
                  </a:lnTo>
                  <a:cubicBezTo>
                    <a:pt x="42475" y="9509"/>
                    <a:pt x="32966" y="0"/>
                    <a:pt x="21237" y="0"/>
                  </a:cubicBezTo>
                  <a:cubicBezTo>
                    <a:pt x="9509" y="0"/>
                    <a:pt x="0" y="9509"/>
                    <a:pt x="0" y="21237"/>
                  </a:cubicBezTo>
                  <a:lnTo>
                    <a:pt x="0" y="703668"/>
                  </a:lnTo>
                  <a:cubicBezTo>
                    <a:pt x="0" y="715396"/>
                    <a:pt x="9509" y="724905"/>
                    <a:pt x="21237" y="724905"/>
                  </a:cubicBezTo>
                  <a:lnTo>
                    <a:pt x="703668" y="724905"/>
                  </a:lnTo>
                  <a:cubicBezTo>
                    <a:pt x="715396" y="724905"/>
                    <a:pt x="724905" y="715396"/>
                    <a:pt x="724905" y="703668"/>
                  </a:cubicBezTo>
                  <a:cubicBezTo>
                    <a:pt x="724905" y="691939"/>
                    <a:pt x="715396" y="682430"/>
                    <a:pt x="703668" y="682430"/>
                  </a:cubicBezTo>
                  <a:close/>
                </a:path>
              </a:pathLst>
            </a:custGeom>
            <a:grpFill/>
            <a:ln w="14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</p:grpSp>
    </p:spTree>
    <p:extLst>
      <p:ext uri="{BB962C8B-B14F-4D97-AF65-F5344CB8AC3E}">
        <p14:creationId xmlns:p14="http://schemas.microsoft.com/office/powerpoint/2010/main" val="378955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3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3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/>
          <p:bldP spid="51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411894" y="2919980"/>
            <a:ext cx="3918339" cy="4617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93555" y="2919980"/>
            <a:ext cx="3918339" cy="461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32866" y="3381764"/>
            <a:ext cx="2653259" cy="464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3493555" y="3381764"/>
            <a:ext cx="7836678" cy="464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32866" y="4301942"/>
            <a:ext cx="2653259" cy="464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493555" y="4301942"/>
            <a:ext cx="7836678" cy="464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32866" y="5222120"/>
            <a:ext cx="2653259" cy="464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493555" y="5222120"/>
            <a:ext cx="7836678" cy="4646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1411721" y="2753913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PLANING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941324" y="2991253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01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368855" y="3409451"/>
            <a:ext cx="1434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Keyword Here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368855" y="4337078"/>
            <a:ext cx="1434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Keyword Here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368855" y="5238542"/>
            <a:ext cx="1434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Keyword Here</a:t>
            </a:r>
          </a:p>
        </p:txBody>
      </p:sp>
      <p:sp>
        <p:nvSpPr>
          <p:cNvPr id="3" name="Oval 2"/>
          <p:cNvSpPr/>
          <p:nvPr/>
        </p:nvSpPr>
        <p:spPr>
          <a:xfrm>
            <a:off x="4548355" y="3472587"/>
            <a:ext cx="273837" cy="2738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548354" y="4394300"/>
            <a:ext cx="273837" cy="2738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4548353" y="5316013"/>
            <a:ext cx="273837" cy="2738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1368855" y="3846459"/>
            <a:ext cx="1434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Keyword Here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368855" y="4747923"/>
            <a:ext cx="1434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Keyword Here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368855" y="5675550"/>
            <a:ext cx="1434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Keyword Here</a:t>
            </a:r>
          </a:p>
        </p:txBody>
      </p:sp>
      <p:sp>
        <p:nvSpPr>
          <p:cNvPr id="110" name="Oval 109"/>
          <p:cNvSpPr/>
          <p:nvPr/>
        </p:nvSpPr>
        <p:spPr>
          <a:xfrm>
            <a:off x="4548354" y="3933444"/>
            <a:ext cx="273837" cy="2738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548353" y="4855157"/>
            <a:ext cx="273837" cy="2738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4548352" y="5776870"/>
            <a:ext cx="273837" cy="2738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6419902" y="3472587"/>
            <a:ext cx="273837" cy="2738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6419901" y="4394300"/>
            <a:ext cx="273837" cy="2738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6419900" y="5316013"/>
            <a:ext cx="273837" cy="2738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419901" y="3933444"/>
            <a:ext cx="273837" cy="2738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6419900" y="4855157"/>
            <a:ext cx="273837" cy="2738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6419899" y="5776870"/>
            <a:ext cx="273837" cy="2738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8154530" y="3474930"/>
            <a:ext cx="273837" cy="2738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8154529" y="4396643"/>
            <a:ext cx="273837" cy="2738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8154528" y="5318356"/>
            <a:ext cx="273837" cy="2738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8154529" y="3935787"/>
            <a:ext cx="273837" cy="2738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8154528" y="4857500"/>
            <a:ext cx="273837" cy="2738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8154527" y="5779213"/>
            <a:ext cx="273837" cy="2738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0026077" y="3472346"/>
            <a:ext cx="273837" cy="2738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0026076" y="4394059"/>
            <a:ext cx="273837" cy="2738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10026075" y="5315772"/>
            <a:ext cx="273837" cy="2738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10026076" y="3933203"/>
            <a:ext cx="273837" cy="2738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10026075" y="4854916"/>
            <a:ext cx="273837" cy="2738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0026074" y="5776629"/>
            <a:ext cx="273837" cy="27383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481176" y="2384969"/>
            <a:ext cx="1943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Variant One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377682" y="2384969"/>
            <a:ext cx="198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Variant Two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8EA296-AAA9-4A24-BD35-2E922849D79B}"/>
              </a:ext>
            </a:extLst>
          </p:cNvPr>
          <p:cNvSpPr txBox="1"/>
          <p:nvPr/>
        </p:nvSpPr>
        <p:spPr>
          <a:xfrm>
            <a:off x="624761" y="935684"/>
            <a:ext cx="3828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gradFill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3"/>
                    </a:gs>
                    <a:gs pos="100000">
                      <a:schemeClr val="accent6"/>
                    </a:gs>
                  </a:gsLst>
                  <a:path path="circle">
                    <a:fillToRect l="100000" t="100000"/>
                  </a:path>
                </a:gra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Roboto Black" panose="02000000000000000000" pitchFamily="2" charset="0"/>
              </a:rPr>
              <a:t>PORTFOLIO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83E755-D6C9-484D-9992-31950F0A3ED6}"/>
              </a:ext>
            </a:extLst>
          </p:cNvPr>
          <p:cNvSpPr txBox="1"/>
          <p:nvPr/>
        </p:nvSpPr>
        <p:spPr>
          <a:xfrm>
            <a:off x="1254949" y="1635880"/>
            <a:ext cx="256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gradFill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3"/>
                    </a:gs>
                    <a:gs pos="100000">
                      <a:schemeClr val="accent6"/>
                    </a:gs>
                  </a:gsLst>
                  <a:path path="circle">
                    <a:fillToRect l="100000" t="100000"/>
                  </a:path>
                </a:gra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Black" panose="02000000000000000000" pitchFamily="2" charset="0"/>
              </a:rPr>
              <a:t>Presentation</a:t>
            </a:r>
          </a:p>
        </p:txBody>
      </p:sp>
      <p:sp>
        <p:nvSpPr>
          <p:cNvPr id="51" name="Freeform 16">
            <a:extLst>
              <a:ext uri="{FF2B5EF4-FFF2-40B4-BE49-F238E27FC236}">
                <a16:creationId xmlns:a16="http://schemas.microsoft.com/office/drawing/2014/main" id="{61C9A9EA-D280-4D94-AE20-A3CA33C27BED}"/>
              </a:ext>
            </a:extLst>
          </p:cNvPr>
          <p:cNvSpPr/>
          <p:nvPr/>
        </p:nvSpPr>
        <p:spPr>
          <a:xfrm>
            <a:off x="2268577" y="296008"/>
            <a:ext cx="540453" cy="562973"/>
          </a:xfrm>
          <a:custGeom>
            <a:avLst/>
            <a:gdLst>
              <a:gd name="connsiteX0" fmla="*/ 280272 w 555291"/>
              <a:gd name="connsiteY0" fmla="*/ 417917 h 578428"/>
              <a:gd name="connsiteX1" fmla="*/ 136843 w 555291"/>
              <a:gd name="connsiteY1" fmla="*/ 480476 h 578428"/>
              <a:gd name="connsiteX2" fmla="*/ 277645 w 555291"/>
              <a:gd name="connsiteY2" fmla="*/ 530226 h 578428"/>
              <a:gd name="connsiteX3" fmla="*/ 418835 w 555291"/>
              <a:gd name="connsiteY3" fmla="*/ 480163 h 578428"/>
              <a:gd name="connsiteX4" fmla="*/ 280272 w 555291"/>
              <a:gd name="connsiteY4" fmla="*/ 417917 h 578428"/>
              <a:gd name="connsiteX5" fmla="*/ 277645 w 555291"/>
              <a:gd name="connsiteY5" fmla="*/ 168707 h 578428"/>
              <a:gd name="connsiteX6" fmla="*/ 219802 w 555291"/>
              <a:gd name="connsiteY6" fmla="*/ 228960 h 578428"/>
              <a:gd name="connsiteX7" fmla="*/ 277645 w 555291"/>
              <a:gd name="connsiteY7" fmla="*/ 289213 h 578428"/>
              <a:gd name="connsiteX8" fmla="*/ 335488 w 555291"/>
              <a:gd name="connsiteY8" fmla="*/ 228960 h 578428"/>
              <a:gd name="connsiteX9" fmla="*/ 277645 w 555291"/>
              <a:gd name="connsiteY9" fmla="*/ 168707 h 578428"/>
              <a:gd name="connsiteX10" fmla="*/ 277645 w 555291"/>
              <a:gd name="connsiteY10" fmla="*/ 120505 h 578428"/>
              <a:gd name="connsiteX11" fmla="*/ 381762 w 555291"/>
              <a:gd name="connsiteY11" fmla="*/ 228960 h 578428"/>
              <a:gd name="connsiteX12" fmla="*/ 277645 w 555291"/>
              <a:gd name="connsiteY12" fmla="*/ 337416 h 578428"/>
              <a:gd name="connsiteX13" fmla="*/ 173528 w 555291"/>
              <a:gd name="connsiteY13" fmla="*/ 228960 h 578428"/>
              <a:gd name="connsiteX14" fmla="*/ 277645 w 555291"/>
              <a:gd name="connsiteY14" fmla="*/ 120505 h 578428"/>
              <a:gd name="connsiteX15" fmla="*/ 277645 w 555291"/>
              <a:gd name="connsiteY15" fmla="*/ 48202 h 578428"/>
              <a:gd name="connsiteX16" fmla="*/ 46274 w 555291"/>
              <a:gd name="connsiteY16" fmla="*/ 289214 h 578428"/>
              <a:gd name="connsiteX17" fmla="*/ 103117 w 555291"/>
              <a:gd name="connsiteY17" fmla="*/ 447445 h 578428"/>
              <a:gd name="connsiteX18" fmla="*/ 280875 w 555291"/>
              <a:gd name="connsiteY18" fmla="*/ 369717 h 578428"/>
              <a:gd name="connsiteX19" fmla="*/ 452476 w 555291"/>
              <a:gd name="connsiteY19" fmla="*/ 447081 h 578428"/>
              <a:gd name="connsiteX20" fmla="*/ 509017 w 555291"/>
              <a:gd name="connsiteY20" fmla="*/ 289214 h 578428"/>
              <a:gd name="connsiteX21" fmla="*/ 277645 w 555291"/>
              <a:gd name="connsiteY21" fmla="*/ 48202 h 578428"/>
              <a:gd name="connsiteX22" fmla="*/ 277645 w 555291"/>
              <a:gd name="connsiteY22" fmla="*/ 0 h 578428"/>
              <a:gd name="connsiteX23" fmla="*/ 555291 w 555291"/>
              <a:gd name="connsiteY23" fmla="*/ 289214 h 578428"/>
              <a:gd name="connsiteX24" fmla="*/ 277645 w 555291"/>
              <a:gd name="connsiteY24" fmla="*/ 578428 h 578428"/>
              <a:gd name="connsiteX25" fmla="*/ 0 w 555291"/>
              <a:gd name="connsiteY25" fmla="*/ 289214 h 578428"/>
              <a:gd name="connsiteX26" fmla="*/ 277645 w 555291"/>
              <a:gd name="connsiteY26" fmla="*/ 0 h 57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5291" h="578428">
                <a:moveTo>
                  <a:pt x="280272" y="417917"/>
                </a:moveTo>
                <a:cubicBezTo>
                  <a:pt x="216694" y="417051"/>
                  <a:pt x="164505" y="452953"/>
                  <a:pt x="136843" y="480476"/>
                </a:cubicBezTo>
                <a:cubicBezTo>
                  <a:pt x="175846" y="511677"/>
                  <a:pt x="224666" y="530226"/>
                  <a:pt x="277645" y="530226"/>
                </a:cubicBezTo>
                <a:cubicBezTo>
                  <a:pt x="330801" y="530226"/>
                  <a:pt x="379768" y="511555"/>
                  <a:pt x="418835" y="480163"/>
                </a:cubicBezTo>
                <a:cubicBezTo>
                  <a:pt x="393141" y="453750"/>
                  <a:pt x="343718" y="418777"/>
                  <a:pt x="280272" y="417917"/>
                </a:cubicBezTo>
                <a:close/>
                <a:moveTo>
                  <a:pt x="277645" y="168707"/>
                </a:moveTo>
                <a:cubicBezTo>
                  <a:pt x="245700" y="168707"/>
                  <a:pt x="219802" y="195684"/>
                  <a:pt x="219802" y="228960"/>
                </a:cubicBezTo>
                <a:cubicBezTo>
                  <a:pt x="219802" y="262237"/>
                  <a:pt x="245700" y="289213"/>
                  <a:pt x="277645" y="289213"/>
                </a:cubicBezTo>
                <a:cubicBezTo>
                  <a:pt x="309590" y="289213"/>
                  <a:pt x="335488" y="262237"/>
                  <a:pt x="335488" y="228960"/>
                </a:cubicBezTo>
                <a:cubicBezTo>
                  <a:pt x="335488" y="195684"/>
                  <a:pt x="309590" y="168707"/>
                  <a:pt x="277645" y="168707"/>
                </a:cubicBezTo>
                <a:close/>
                <a:moveTo>
                  <a:pt x="277645" y="120505"/>
                </a:moveTo>
                <a:cubicBezTo>
                  <a:pt x="335148" y="120505"/>
                  <a:pt x="381762" y="169062"/>
                  <a:pt x="381762" y="228960"/>
                </a:cubicBezTo>
                <a:cubicBezTo>
                  <a:pt x="381762" y="288859"/>
                  <a:pt x="335148" y="337416"/>
                  <a:pt x="277645" y="337416"/>
                </a:cubicBezTo>
                <a:cubicBezTo>
                  <a:pt x="220142" y="337416"/>
                  <a:pt x="173528" y="288859"/>
                  <a:pt x="173528" y="228960"/>
                </a:cubicBezTo>
                <a:cubicBezTo>
                  <a:pt x="173528" y="169062"/>
                  <a:pt x="220142" y="120505"/>
                  <a:pt x="277645" y="120505"/>
                </a:cubicBezTo>
                <a:close/>
                <a:moveTo>
                  <a:pt x="277645" y="48202"/>
                </a:moveTo>
                <a:cubicBezTo>
                  <a:pt x="149863" y="48202"/>
                  <a:pt x="46274" y="156107"/>
                  <a:pt x="46274" y="289214"/>
                </a:cubicBezTo>
                <a:cubicBezTo>
                  <a:pt x="46274" y="349768"/>
                  <a:pt x="67714" y="405109"/>
                  <a:pt x="103117" y="447445"/>
                </a:cubicBezTo>
                <a:cubicBezTo>
                  <a:pt x="136946" y="413137"/>
                  <a:pt x="200651" y="368627"/>
                  <a:pt x="280875" y="369717"/>
                </a:cubicBezTo>
                <a:cubicBezTo>
                  <a:pt x="359842" y="370792"/>
                  <a:pt x="420274" y="413537"/>
                  <a:pt x="452476" y="447081"/>
                </a:cubicBezTo>
                <a:cubicBezTo>
                  <a:pt x="487700" y="404794"/>
                  <a:pt x="509017" y="349597"/>
                  <a:pt x="509017" y="289214"/>
                </a:cubicBezTo>
                <a:cubicBezTo>
                  <a:pt x="509017" y="156107"/>
                  <a:pt x="405427" y="48202"/>
                  <a:pt x="277645" y="48202"/>
                </a:cubicBezTo>
                <a:close/>
                <a:moveTo>
                  <a:pt x="277645" y="0"/>
                </a:moveTo>
                <a:cubicBezTo>
                  <a:pt x="430984" y="0"/>
                  <a:pt x="555291" y="129485"/>
                  <a:pt x="555291" y="289214"/>
                </a:cubicBezTo>
                <a:cubicBezTo>
                  <a:pt x="555291" y="448942"/>
                  <a:pt x="430984" y="578428"/>
                  <a:pt x="277645" y="578428"/>
                </a:cubicBezTo>
                <a:cubicBezTo>
                  <a:pt x="124306" y="578428"/>
                  <a:pt x="0" y="448942"/>
                  <a:pt x="0" y="289214"/>
                </a:cubicBezTo>
                <a:cubicBezTo>
                  <a:pt x="0" y="129485"/>
                  <a:pt x="124306" y="0"/>
                  <a:pt x="27764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L">
              <a:solidFill>
                <a:schemeClr val="lt1"/>
              </a:solidFill>
            </a:endParaRPr>
          </a:p>
        </p:txBody>
      </p:sp>
      <p:sp>
        <p:nvSpPr>
          <p:cNvPr id="52" name="Oval 5">
            <a:extLst>
              <a:ext uri="{FF2B5EF4-FFF2-40B4-BE49-F238E27FC236}">
                <a16:creationId xmlns:a16="http://schemas.microsoft.com/office/drawing/2014/main" id="{063054E4-2E18-43AD-8CCE-EF54BFFBBE31}"/>
              </a:ext>
            </a:extLst>
          </p:cNvPr>
          <p:cNvSpPr/>
          <p:nvPr/>
        </p:nvSpPr>
        <p:spPr>
          <a:xfrm>
            <a:off x="1717459" y="490525"/>
            <a:ext cx="1613530" cy="1613530"/>
          </a:xfrm>
          <a:prstGeom prst="ellipse">
            <a:avLst/>
          </a:prstGeom>
          <a:noFill/>
          <a:ln w="381000">
            <a:solidFill>
              <a:srgbClr val="FF6361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7FA305A-B4D5-449E-B1FD-4C6D65AF45BF}"/>
              </a:ext>
            </a:extLst>
          </p:cNvPr>
          <p:cNvSpPr txBox="1"/>
          <p:nvPr/>
        </p:nvSpPr>
        <p:spPr>
          <a:xfrm>
            <a:off x="5700676" y="2991253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816F6B8-52CE-47F1-BE4A-F58AD75D42D1}"/>
              </a:ext>
            </a:extLst>
          </p:cNvPr>
          <p:cNvSpPr txBox="1"/>
          <p:nvPr/>
        </p:nvSpPr>
        <p:spPr>
          <a:xfrm>
            <a:off x="7519324" y="2991253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FBF5A1-E930-4554-92B7-87AEEFDDAC8C}"/>
              </a:ext>
            </a:extLst>
          </p:cNvPr>
          <p:cNvSpPr txBox="1"/>
          <p:nvPr/>
        </p:nvSpPr>
        <p:spPr>
          <a:xfrm>
            <a:off x="9442690" y="2991253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763CA3-882A-4939-8C77-797CD96D7D26}"/>
              </a:ext>
            </a:extLst>
          </p:cNvPr>
          <p:cNvSpPr txBox="1"/>
          <p:nvPr/>
        </p:nvSpPr>
        <p:spPr>
          <a:xfrm>
            <a:off x="7164482" y="6331876"/>
            <a:ext cx="1550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2AFA7"/>
                </a:solidFill>
              </a:rPr>
              <a:t>PORTFOLIO NAME</a:t>
            </a:r>
          </a:p>
        </p:txBody>
      </p:sp>
      <p:grpSp>
        <p:nvGrpSpPr>
          <p:cNvPr id="63" name="Group 2">
            <a:extLst>
              <a:ext uri="{FF2B5EF4-FFF2-40B4-BE49-F238E27FC236}">
                <a16:creationId xmlns:a16="http://schemas.microsoft.com/office/drawing/2014/main" id="{9052C9E6-6D3A-4955-8A40-8E124C996FDE}"/>
              </a:ext>
            </a:extLst>
          </p:cNvPr>
          <p:cNvGrpSpPr/>
          <p:nvPr/>
        </p:nvGrpSpPr>
        <p:grpSpPr>
          <a:xfrm>
            <a:off x="8684927" y="6451425"/>
            <a:ext cx="2567711" cy="93446"/>
            <a:chOff x="1792245" y="6550048"/>
            <a:chExt cx="6398312" cy="149089"/>
          </a:xfrm>
          <a:solidFill>
            <a:schemeClr val="bg1"/>
          </a:solidFill>
        </p:grpSpPr>
        <p:sp>
          <p:nvSpPr>
            <p:cNvPr id="64" name="Rectangle 3">
              <a:extLst>
                <a:ext uri="{FF2B5EF4-FFF2-40B4-BE49-F238E27FC236}">
                  <a16:creationId xmlns:a16="http://schemas.microsoft.com/office/drawing/2014/main" id="{5E577D0E-7AFB-44D9-A2FB-295E9FBBB616}"/>
                </a:ext>
              </a:extLst>
            </p:cNvPr>
            <p:cNvSpPr/>
            <p:nvPr/>
          </p:nvSpPr>
          <p:spPr>
            <a:xfrm>
              <a:off x="2193949" y="6550048"/>
              <a:ext cx="5996608" cy="149089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16200000" scaled="1"/>
              <a:tileRect/>
            </a:gra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4">
              <a:extLst>
                <a:ext uri="{FF2B5EF4-FFF2-40B4-BE49-F238E27FC236}">
                  <a16:creationId xmlns:a16="http://schemas.microsoft.com/office/drawing/2014/main" id="{E38A741C-D324-4E31-A5ED-AB489620F8D7}"/>
                </a:ext>
              </a:extLst>
            </p:cNvPr>
            <p:cNvSpPr/>
            <p:nvPr/>
          </p:nvSpPr>
          <p:spPr>
            <a:xfrm>
              <a:off x="1993097" y="6550048"/>
              <a:ext cx="150052" cy="149089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16200000" scaled="1"/>
              <a:tileRect/>
            </a:gra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5">
              <a:extLst>
                <a:ext uri="{FF2B5EF4-FFF2-40B4-BE49-F238E27FC236}">
                  <a16:creationId xmlns:a16="http://schemas.microsoft.com/office/drawing/2014/main" id="{8F29E522-2C39-4115-9270-61C2221E652B}"/>
                </a:ext>
              </a:extLst>
            </p:cNvPr>
            <p:cNvSpPr/>
            <p:nvPr/>
          </p:nvSpPr>
          <p:spPr>
            <a:xfrm>
              <a:off x="1792245" y="6550048"/>
              <a:ext cx="150052" cy="149089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16200000" scaled="1"/>
              <a:tileRect/>
            </a:gra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2920AD7B-CA25-4EA9-8917-2E1165ABE5CF}"/>
              </a:ext>
            </a:extLst>
          </p:cNvPr>
          <p:cNvSpPr/>
          <p:nvPr/>
        </p:nvSpPr>
        <p:spPr>
          <a:xfrm>
            <a:off x="0" y="6747937"/>
            <a:ext cx="12192000" cy="12713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Oval 5">
            <a:extLst>
              <a:ext uri="{FF2B5EF4-FFF2-40B4-BE49-F238E27FC236}">
                <a16:creationId xmlns:a16="http://schemas.microsoft.com/office/drawing/2014/main" id="{2A04D054-C825-4E2F-8E6B-EF7DFA005989}"/>
              </a:ext>
            </a:extLst>
          </p:cNvPr>
          <p:cNvSpPr/>
          <p:nvPr/>
        </p:nvSpPr>
        <p:spPr>
          <a:xfrm>
            <a:off x="10364444" y="-430923"/>
            <a:ext cx="2265612" cy="2265612"/>
          </a:xfrm>
          <a:prstGeom prst="ellipse">
            <a:avLst/>
          </a:prstGeom>
          <a:noFill/>
          <a:ln w="381000">
            <a:solidFill>
              <a:srgbClr val="FF6361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18668"/>
      </p:ext>
    </p:extLst>
  </p:cSld>
  <p:clrMapOvr>
    <a:masterClrMapping/>
  </p:clrMapOvr>
  <p:transition spd="slow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3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3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  <p:bldP spid="5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/>
          <p:bldP spid="50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20">
            <a:extLst>
              <a:ext uri="{FF2B5EF4-FFF2-40B4-BE49-F238E27FC236}">
                <a16:creationId xmlns:a16="http://schemas.microsoft.com/office/drawing/2014/main" id="{21AB937A-A5BA-4272-A3F2-C50412F97C7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5" r="21195"/>
          <a:stretch>
            <a:fillRect/>
          </a:stretch>
        </p:blipFill>
        <p:spPr/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CDA6224-A288-4461-8C31-3CCC4D1F3933}"/>
              </a:ext>
            </a:extLst>
          </p:cNvPr>
          <p:cNvSpPr txBox="1"/>
          <p:nvPr/>
        </p:nvSpPr>
        <p:spPr>
          <a:xfrm>
            <a:off x="807320" y="649855"/>
            <a:ext cx="3828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gradFill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3"/>
                    </a:gs>
                    <a:gs pos="100000">
                      <a:schemeClr val="accent6"/>
                    </a:gs>
                  </a:gsLst>
                  <a:path path="circle">
                    <a:fillToRect l="100000" t="100000"/>
                  </a:path>
                </a:gra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Roboto Black" panose="02000000000000000000" pitchFamily="2" charset="0"/>
              </a:rPr>
              <a:t>PORTFOLIO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E4FBB6-7A2F-4FE9-BFF1-B485AAB8AFF2}"/>
              </a:ext>
            </a:extLst>
          </p:cNvPr>
          <p:cNvSpPr txBox="1"/>
          <p:nvPr/>
        </p:nvSpPr>
        <p:spPr>
          <a:xfrm>
            <a:off x="770594" y="1350051"/>
            <a:ext cx="256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gradFill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3"/>
                    </a:gs>
                    <a:gs pos="100000">
                      <a:schemeClr val="accent6"/>
                    </a:gs>
                  </a:gsLst>
                  <a:path path="circle">
                    <a:fillToRect l="100000" t="100000"/>
                  </a:path>
                </a:gra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Black" panose="02000000000000000000" pitchFamily="2" charset="0"/>
              </a:rPr>
              <a:t>Presentation</a:t>
            </a:r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37D4495-6ECD-4CD3-BD23-AEDB1755AF2C}"/>
              </a:ext>
            </a:extLst>
          </p:cNvPr>
          <p:cNvSpPr/>
          <p:nvPr/>
        </p:nvSpPr>
        <p:spPr>
          <a:xfrm>
            <a:off x="381922" y="775503"/>
            <a:ext cx="540453" cy="562973"/>
          </a:xfrm>
          <a:custGeom>
            <a:avLst/>
            <a:gdLst>
              <a:gd name="connsiteX0" fmla="*/ 280272 w 555291"/>
              <a:gd name="connsiteY0" fmla="*/ 417917 h 578428"/>
              <a:gd name="connsiteX1" fmla="*/ 136843 w 555291"/>
              <a:gd name="connsiteY1" fmla="*/ 480476 h 578428"/>
              <a:gd name="connsiteX2" fmla="*/ 277645 w 555291"/>
              <a:gd name="connsiteY2" fmla="*/ 530226 h 578428"/>
              <a:gd name="connsiteX3" fmla="*/ 418835 w 555291"/>
              <a:gd name="connsiteY3" fmla="*/ 480163 h 578428"/>
              <a:gd name="connsiteX4" fmla="*/ 280272 w 555291"/>
              <a:gd name="connsiteY4" fmla="*/ 417917 h 578428"/>
              <a:gd name="connsiteX5" fmla="*/ 277645 w 555291"/>
              <a:gd name="connsiteY5" fmla="*/ 168707 h 578428"/>
              <a:gd name="connsiteX6" fmla="*/ 219802 w 555291"/>
              <a:gd name="connsiteY6" fmla="*/ 228960 h 578428"/>
              <a:gd name="connsiteX7" fmla="*/ 277645 w 555291"/>
              <a:gd name="connsiteY7" fmla="*/ 289213 h 578428"/>
              <a:gd name="connsiteX8" fmla="*/ 335488 w 555291"/>
              <a:gd name="connsiteY8" fmla="*/ 228960 h 578428"/>
              <a:gd name="connsiteX9" fmla="*/ 277645 w 555291"/>
              <a:gd name="connsiteY9" fmla="*/ 168707 h 578428"/>
              <a:gd name="connsiteX10" fmla="*/ 277645 w 555291"/>
              <a:gd name="connsiteY10" fmla="*/ 120505 h 578428"/>
              <a:gd name="connsiteX11" fmla="*/ 381762 w 555291"/>
              <a:gd name="connsiteY11" fmla="*/ 228960 h 578428"/>
              <a:gd name="connsiteX12" fmla="*/ 277645 w 555291"/>
              <a:gd name="connsiteY12" fmla="*/ 337416 h 578428"/>
              <a:gd name="connsiteX13" fmla="*/ 173528 w 555291"/>
              <a:gd name="connsiteY13" fmla="*/ 228960 h 578428"/>
              <a:gd name="connsiteX14" fmla="*/ 277645 w 555291"/>
              <a:gd name="connsiteY14" fmla="*/ 120505 h 578428"/>
              <a:gd name="connsiteX15" fmla="*/ 277645 w 555291"/>
              <a:gd name="connsiteY15" fmla="*/ 48202 h 578428"/>
              <a:gd name="connsiteX16" fmla="*/ 46274 w 555291"/>
              <a:gd name="connsiteY16" fmla="*/ 289214 h 578428"/>
              <a:gd name="connsiteX17" fmla="*/ 103117 w 555291"/>
              <a:gd name="connsiteY17" fmla="*/ 447445 h 578428"/>
              <a:gd name="connsiteX18" fmla="*/ 280875 w 555291"/>
              <a:gd name="connsiteY18" fmla="*/ 369717 h 578428"/>
              <a:gd name="connsiteX19" fmla="*/ 452476 w 555291"/>
              <a:gd name="connsiteY19" fmla="*/ 447081 h 578428"/>
              <a:gd name="connsiteX20" fmla="*/ 509017 w 555291"/>
              <a:gd name="connsiteY20" fmla="*/ 289214 h 578428"/>
              <a:gd name="connsiteX21" fmla="*/ 277645 w 555291"/>
              <a:gd name="connsiteY21" fmla="*/ 48202 h 578428"/>
              <a:gd name="connsiteX22" fmla="*/ 277645 w 555291"/>
              <a:gd name="connsiteY22" fmla="*/ 0 h 578428"/>
              <a:gd name="connsiteX23" fmla="*/ 555291 w 555291"/>
              <a:gd name="connsiteY23" fmla="*/ 289214 h 578428"/>
              <a:gd name="connsiteX24" fmla="*/ 277645 w 555291"/>
              <a:gd name="connsiteY24" fmla="*/ 578428 h 578428"/>
              <a:gd name="connsiteX25" fmla="*/ 0 w 555291"/>
              <a:gd name="connsiteY25" fmla="*/ 289214 h 578428"/>
              <a:gd name="connsiteX26" fmla="*/ 277645 w 555291"/>
              <a:gd name="connsiteY26" fmla="*/ 0 h 57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5291" h="578428">
                <a:moveTo>
                  <a:pt x="280272" y="417917"/>
                </a:moveTo>
                <a:cubicBezTo>
                  <a:pt x="216694" y="417051"/>
                  <a:pt x="164505" y="452953"/>
                  <a:pt x="136843" y="480476"/>
                </a:cubicBezTo>
                <a:cubicBezTo>
                  <a:pt x="175846" y="511677"/>
                  <a:pt x="224666" y="530226"/>
                  <a:pt x="277645" y="530226"/>
                </a:cubicBezTo>
                <a:cubicBezTo>
                  <a:pt x="330801" y="530226"/>
                  <a:pt x="379768" y="511555"/>
                  <a:pt x="418835" y="480163"/>
                </a:cubicBezTo>
                <a:cubicBezTo>
                  <a:pt x="393141" y="453750"/>
                  <a:pt x="343718" y="418777"/>
                  <a:pt x="280272" y="417917"/>
                </a:cubicBezTo>
                <a:close/>
                <a:moveTo>
                  <a:pt x="277645" y="168707"/>
                </a:moveTo>
                <a:cubicBezTo>
                  <a:pt x="245700" y="168707"/>
                  <a:pt x="219802" y="195684"/>
                  <a:pt x="219802" y="228960"/>
                </a:cubicBezTo>
                <a:cubicBezTo>
                  <a:pt x="219802" y="262237"/>
                  <a:pt x="245700" y="289213"/>
                  <a:pt x="277645" y="289213"/>
                </a:cubicBezTo>
                <a:cubicBezTo>
                  <a:pt x="309590" y="289213"/>
                  <a:pt x="335488" y="262237"/>
                  <a:pt x="335488" y="228960"/>
                </a:cubicBezTo>
                <a:cubicBezTo>
                  <a:pt x="335488" y="195684"/>
                  <a:pt x="309590" y="168707"/>
                  <a:pt x="277645" y="168707"/>
                </a:cubicBezTo>
                <a:close/>
                <a:moveTo>
                  <a:pt x="277645" y="120505"/>
                </a:moveTo>
                <a:cubicBezTo>
                  <a:pt x="335148" y="120505"/>
                  <a:pt x="381762" y="169062"/>
                  <a:pt x="381762" y="228960"/>
                </a:cubicBezTo>
                <a:cubicBezTo>
                  <a:pt x="381762" y="288859"/>
                  <a:pt x="335148" y="337416"/>
                  <a:pt x="277645" y="337416"/>
                </a:cubicBezTo>
                <a:cubicBezTo>
                  <a:pt x="220142" y="337416"/>
                  <a:pt x="173528" y="288859"/>
                  <a:pt x="173528" y="228960"/>
                </a:cubicBezTo>
                <a:cubicBezTo>
                  <a:pt x="173528" y="169062"/>
                  <a:pt x="220142" y="120505"/>
                  <a:pt x="277645" y="120505"/>
                </a:cubicBezTo>
                <a:close/>
                <a:moveTo>
                  <a:pt x="277645" y="48202"/>
                </a:moveTo>
                <a:cubicBezTo>
                  <a:pt x="149863" y="48202"/>
                  <a:pt x="46274" y="156107"/>
                  <a:pt x="46274" y="289214"/>
                </a:cubicBezTo>
                <a:cubicBezTo>
                  <a:pt x="46274" y="349768"/>
                  <a:pt x="67714" y="405109"/>
                  <a:pt x="103117" y="447445"/>
                </a:cubicBezTo>
                <a:cubicBezTo>
                  <a:pt x="136946" y="413137"/>
                  <a:pt x="200651" y="368627"/>
                  <a:pt x="280875" y="369717"/>
                </a:cubicBezTo>
                <a:cubicBezTo>
                  <a:pt x="359842" y="370792"/>
                  <a:pt x="420274" y="413537"/>
                  <a:pt x="452476" y="447081"/>
                </a:cubicBezTo>
                <a:cubicBezTo>
                  <a:pt x="487700" y="404794"/>
                  <a:pt x="509017" y="349597"/>
                  <a:pt x="509017" y="289214"/>
                </a:cubicBezTo>
                <a:cubicBezTo>
                  <a:pt x="509017" y="156107"/>
                  <a:pt x="405427" y="48202"/>
                  <a:pt x="277645" y="48202"/>
                </a:cubicBezTo>
                <a:close/>
                <a:moveTo>
                  <a:pt x="277645" y="0"/>
                </a:moveTo>
                <a:cubicBezTo>
                  <a:pt x="430984" y="0"/>
                  <a:pt x="555291" y="129485"/>
                  <a:pt x="555291" y="289214"/>
                </a:cubicBezTo>
                <a:cubicBezTo>
                  <a:pt x="555291" y="448942"/>
                  <a:pt x="430984" y="578428"/>
                  <a:pt x="277645" y="578428"/>
                </a:cubicBezTo>
                <a:cubicBezTo>
                  <a:pt x="124306" y="578428"/>
                  <a:pt x="0" y="448942"/>
                  <a:pt x="0" y="289214"/>
                </a:cubicBezTo>
                <a:cubicBezTo>
                  <a:pt x="0" y="129485"/>
                  <a:pt x="124306" y="0"/>
                  <a:pt x="27764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L">
              <a:solidFill>
                <a:schemeClr val="lt1"/>
              </a:solidFill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133F9A0C-93A6-4BCA-AD73-89762D11548D}"/>
              </a:ext>
            </a:extLst>
          </p:cNvPr>
          <p:cNvSpPr>
            <a:spLocks/>
          </p:cNvSpPr>
          <p:nvPr/>
        </p:nvSpPr>
        <p:spPr bwMode="auto">
          <a:xfrm>
            <a:off x="936031" y="2734843"/>
            <a:ext cx="2266948" cy="216794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27" name="Oval 8">
            <a:extLst>
              <a:ext uri="{FF2B5EF4-FFF2-40B4-BE49-F238E27FC236}">
                <a16:creationId xmlns:a16="http://schemas.microsoft.com/office/drawing/2014/main" id="{0D0263E1-AA37-4145-BE6F-291462F12071}"/>
              </a:ext>
            </a:extLst>
          </p:cNvPr>
          <p:cNvSpPr/>
          <p:nvPr/>
        </p:nvSpPr>
        <p:spPr>
          <a:xfrm>
            <a:off x="906942" y="2181048"/>
            <a:ext cx="870778" cy="87077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D" dirty="0"/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56B69295-6695-49F9-B113-DBB9A60F02C9}"/>
              </a:ext>
            </a:extLst>
          </p:cNvPr>
          <p:cNvSpPr>
            <a:spLocks/>
          </p:cNvSpPr>
          <p:nvPr/>
        </p:nvSpPr>
        <p:spPr bwMode="auto">
          <a:xfrm>
            <a:off x="4184299" y="2734843"/>
            <a:ext cx="2266948" cy="216794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>
        <p:nvSpPr>
          <p:cNvPr id="29" name="Oval 10">
            <a:extLst>
              <a:ext uri="{FF2B5EF4-FFF2-40B4-BE49-F238E27FC236}">
                <a16:creationId xmlns:a16="http://schemas.microsoft.com/office/drawing/2014/main" id="{532D4FDE-3889-4A70-A508-819633F4CE70}"/>
              </a:ext>
            </a:extLst>
          </p:cNvPr>
          <p:cNvSpPr/>
          <p:nvPr/>
        </p:nvSpPr>
        <p:spPr>
          <a:xfrm>
            <a:off x="4155210" y="2181048"/>
            <a:ext cx="870778" cy="87077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D"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827A6C9A-7A96-4185-A4A5-C71D887856C6}"/>
              </a:ext>
            </a:extLst>
          </p:cNvPr>
          <p:cNvSpPr>
            <a:spLocks noChangeAspect="1"/>
          </p:cNvSpPr>
          <p:nvPr/>
        </p:nvSpPr>
        <p:spPr>
          <a:xfrm>
            <a:off x="1539012" y="3288322"/>
            <a:ext cx="1060986" cy="1060986"/>
          </a:xfrm>
          <a:custGeom>
            <a:avLst/>
            <a:gdLst>
              <a:gd name="connsiteX0" fmla="*/ 147095 w 319148"/>
              <a:gd name="connsiteY0" fmla="*/ 228141 h 319148"/>
              <a:gd name="connsiteX1" fmla="*/ 147095 w 319148"/>
              <a:gd name="connsiteY1" fmla="*/ 221257 h 319148"/>
              <a:gd name="connsiteX2" fmla="*/ 126376 w 319148"/>
              <a:gd name="connsiteY2" fmla="*/ 212443 h 319148"/>
              <a:gd name="connsiteX3" fmla="*/ 117163 w 319148"/>
              <a:gd name="connsiteY3" fmla="*/ 190500 h 319148"/>
              <a:gd name="connsiteX4" fmla="*/ 129630 w 319148"/>
              <a:gd name="connsiteY4" fmla="*/ 178033 h 319148"/>
              <a:gd name="connsiteX5" fmla="*/ 142096 w 319148"/>
              <a:gd name="connsiteY5" fmla="*/ 190500 h 319148"/>
              <a:gd name="connsiteX6" fmla="*/ 148261 w 319148"/>
              <a:gd name="connsiteY6" fmla="*/ 196351 h 319148"/>
              <a:gd name="connsiteX7" fmla="*/ 166828 w 319148"/>
              <a:gd name="connsiteY7" fmla="*/ 196351 h 319148"/>
              <a:gd name="connsiteX8" fmla="*/ 177027 w 319148"/>
              <a:gd name="connsiteY8" fmla="*/ 186845 h 319148"/>
              <a:gd name="connsiteX9" fmla="*/ 177027 w 319148"/>
              <a:gd name="connsiteY9" fmla="*/ 180923 h 319148"/>
              <a:gd name="connsiteX10" fmla="*/ 166828 w 319148"/>
              <a:gd name="connsiteY10" fmla="*/ 170765 h 319148"/>
              <a:gd name="connsiteX11" fmla="*/ 155403 w 319148"/>
              <a:gd name="connsiteY11" fmla="*/ 170765 h 319148"/>
              <a:gd name="connsiteX12" fmla="*/ 120338 w 319148"/>
              <a:gd name="connsiteY12" fmla="*/ 135520 h 319148"/>
              <a:gd name="connsiteX13" fmla="*/ 120338 w 319148"/>
              <a:gd name="connsiteY13" fmla="*/ 133835 h 319148"/>
              <a:gd name="connsiteX14" fmla="*/ 130689 w 319148"/>
              <a:gd name="connsiteY14" fmla="*/ 109094 h 319148"/>
              <a:gd name="connsiteX15" fmla="*/ 147095 w 319148"/>
              <a:gd name="connsiteY15" fmla="*/ 100077 h 319148"/>
              <a:gd name="connsiteX16" fmla="*/ 147095 w 319148"/>
              <a:gd name="connsiteY16" fmla="*/ 91630 h 319148"/>
              <a:gd name="connsiteX17" fmla="*/ 159562 w 319148"/>
              <a:gd name="connsiteY17" fmla="*/ 79164 h 319148"/>
              <a:gd name="connsiteX18" fmla="*/ 172029 w 319148"/>
              <a:gd name="connsiteY18" fmla="*/ 91630 h 319148"/>
              <a:gd name="connsiteX19" fmla="*/ 172029 w 319148"/>
              <a:gd name="connsiteY19" fmla="*/ 99646 h 319148"/>
              <a:gd name="connsiteX20" fmla="*/ 197598 w 319148"/>
              <a:gd name="connsiteY20" fmla="*/ 129727 h 319148"/>
              <a:gd name="connsiteX21" fmla="*/ 185131 w 319148"/>
              <a:gd name="connsiteY21" fmla="*/ 142194 h 319148"/>
              <a:gd name="connsiteX22" fmla="*/ 172664 w 319148"/>
              <a:gd name="connsiteY22" fmla="*/ 129727 h 319148"/>
              <a:gd name="connsiteX23" fmla="*/ 166207 w 319148"/>
              <a:gd name="connsiteY23" fmla="*/ 124044 h 319148"/>
              <a:gd name="connsiteX24" fmla="*/ 155403 w 319148"/>
              <a:gd name="connsiteY24" fmla="*/ 124044 h 319148"/>
              <a:gd name="connsiteX25" fmla="*/ 145271 w 319148"/>
              <a:gd name="connsiteY25" fmla="*/ 133835 h 319148"/>
              <a:gd name="connsiteX26" fmla="*/ 145271 w 319148"/>
              <a:gd name="connsiteY26" fmla="*/ 135520 h 319148"/>
              <a:gd name="connsiteX27" fmla="*/ 155403 w 319148"/>
              <a:gd name="connsiteY27" fmla="*/ 145831 h 319148"/>
              <a:gd name="connsiteX28" fmla="*/ 166828 w 319148"/>
              <a:gd name="connsiteY28" fmla="*/ 145831 h 319148"/>
              <a:gd name="connsiteX29" fmla="*/ 201961 w 319148"/>
              <a:gd name="connsiteY29" fmla="*/ 180923 h 319148"/>
              <a:gd name="connsiteX30" fmla="*/ 201961 w 319148"/>
              <a:gd name="connsiteY30" fmla="*/ 186845 h 319148"/>
              <a:gd name="connsiteX31" fmla="*/ 172029 w 319148"/>
              <a:gd name="connsiteY31" fmla="*/ 220921 h 319148"/>
              <a:gd name="connsiteX32" fmla="*/ 172029 w 319148"/>
              <a:gd name="connsiteY32" fmla="*/ 228141 h 319148"/>
              <a:gd name="connsiteX33" fmla="*/ 159562 w 319148"/>
              <a:gd name="connsiteY33" fmla="*/ 240608 h 319148"/>
              <a:gd name="connsiteX34" fmla="*/ 147095 w 319148"/>
              <a:gd name="connsiteY34" fmla="*/ 228141 h 319148"/>
              <a:gd name="connsiteX35" fmla="*/ 306681 w 319148"/>
              <a:gd name="connsiteY35" fmla="*/ 147107 h 319148"/>
              <a:gd name="connsiteX36" fmla="*/ 294263 w 319148"/>
              <a:gd name="connsiteY36" fmla="*/ 147107 h 319148"/>
              <a:gd name="connsiteX37" fmla="*/ 255402 w 319148"/>
              <a:gd name="connsiteY37" fmla="*/ 64369 h 319148"/>
              <a:gd name="connsiteX38" fmla="*/ 172041 w 319148"/>
              <a:gd name="connsiteY38" fmla="*/ 25455 h 319148"/>
              <a:gd name="connsiteX39" fmla="*/ 172041 w 319148"/>
              <a:gd name="connsiteY39" fmla="*/ 12467 h 319148"/>
              <a:gd name="connsiteX40" fmla="*/ 159574 w 319148"/>
              <a:gd name="connsiteY40" fmla="*/ 0 h 319148"/>
              <a:gd name="connsiteX41" fmla="*/ 147107 w 319148"/>
              <a:gd name="connsiteY41" fmla="*/ 12467 h 319148"/>
              <a:gd name="connsiteX42" fmla="*/ 147107 w 319148"/>
              <a:gd name="connsiteY42" fmla="*/ 25562 h 319148"/>
              <a:gd name="connsiteX43" fmla="*/ 64993 w 319148"/>
              <a:gd name="connsiteY43" fmla="*/ 64369 h 319148"/>
              <a:gd name="connsiteX44" fmla="*/ 26131 w 319148"/>
              <a:gd name="connsiteY44" fmla="*/ 147107 h 319148"/>
              <a:gd name="connsiteX45" fmla="*/ 12467 w 319148"/>
              <a:gd name="connsiteY45" fmla="*/ 147107 h 319148"/>
              <a:gd name="connsiteX46" fmla="*/ 0 w 319148"/>
              <a:gd name="connsiteY46" fmla="*/ 159574 h 319148"/>
              <a:gd name="connsiteX47" fmla="*/ 12467 w 319148"/>
              <a:gd name="connsiteY47" fmla="*/ 172041 h 319148"/>
              <a:gd name="connsiteX48" fmla="*/ 26131 w 319148"/>
              <a:gd name="connsiteY48" fmla="*/ 172041 h 319148"/>
              <a:gd name="connsiteX49" fmla="*/ 64993 w 319148"/>
              <a:gd name="connsiteY49" fmla="*/ 254779 h 319148"/>
              <a:gd name="connsiteX50" fmla="*/ 147107 w 319148"/>
              <a:gd name="connsiteY50" fmla="*/ 293586 h 319148"/>
              <a:gd name="connsiteX51" fmla="*/ 147107 w 319148"/>
              <a:gd name="connsiteY51" fmla="*/ 306681 h 319148"/>
              <a:gd name="connsiteX52" fmla="*/ 159574 w 319148"/>
              <a:gd name="connsiteY52" fmla="*/ 319148 h 319148"/>
              <a:gd name="connsiteX53" fmla="*/ 172041 w 319148"/>
              <a:gd name="connsiteY53" fmla="*/ 306681 h 319148"/>
              <a:gd name="connsiteX54" fmla="*/ 172041 w 319148"/>
              <a:gd name="connsiteY54" fmla="*/ 293681 h 319148"/>
              <a:gd name="connsiteX55" fmla="*/ 224817 w 319148"/>
              <a:gd name="connsiteY55" fmla="*/ 277721 h 319148"/>
              <a:gd name="connsiteX56" fmla="*/ 229758 w 319148"/>
              <a:gd name="connsiteY56" fmla="*/ 260798 h 319148"/>
              <a:gd name="connsiteX57" fmla="*/ 212833 w 319148"/>
              <a:gd name="connsiteY57" fmla="*/ 255855 h 319148"/>
              <a:gd name="connsiteX58" fmla="*/ 160197 w 319148"/>
              <a:gd name="connsiteY58" fmla="*/ 269281 h 319148"/>
              <a:gd name="connsiteX59" fmla="*/ 50490 w 319148"/>
              <a:gd name="connsiteY59" fmla="*/ 159574 h 319148"/>
              <a:gd name="connsiteX60" fmla="*/ 160197 w 319148"/>
              <a:gd name="connsiteY60" fmla="*/ 49867 h 319148"/>
              <a:gd name="connsiteX61" fmla="*/ 269904 w 319148"/>
              <a:gd name="connsiteY61" fmla="*/ 159574 h 319148"/>
              <a:gd name="connsiteX62" fmla="*/ 254416 w 319148"/>
              <a:gd name="connsiteY62" fmla="*/ 215526 h 319148"/>
              <a:gd name="connsiteX63" fmla="*/ 258745 w 319148"/>
              <a:gd name="connsiteY63" fmla="*/ 232619 h 319148"/>
              <a:gd name="connsiteX64" fmla="*/ 275836 w 319148"/>
              <a:gd name="connsiteY64" fmla="*/ 228289 h 319148"/>
              <a:gd name="connsiteX65" fmla="*/ 294246 w 319148"/>
              <a:gd name="connsiteY65" fmla="*/ 172041 h 319148"/>
              <a:gd name="connsiteX66" fmla="*/ 306681 w 319148"/>
              <a:gd name="connsiteY66" fmla="*/ 172041 h 319148"/>
              <a:gd name="connsiteX67" fmla="*/ 319148 w 319148"/>
              <a:gd name="connsiteY67" fmla="*/ 159574 h 319148"/>
              <a:gd name="connsiteX68" fmla="*/ 306681 w 319148"/>
              <a:gd name="connsiteY68" fmla="*/ 147107 h 31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19148" h="319148">
                <a:moveTo>
                  <a:pt x="147095" y="228141"/>
                </a:moveTo>
                <a:lnTo>
                  <a:pt x="147095" y="221257"/>
                </a:lnTo>
                <a:cubicBezTo>
                  <a:pt x="139262" y="220975"/>
                  <a:pt x="131943" y="217875"/>
                  <a:pt x="126376" y="212443"/>
                </a:cubicBezTo>
                <a:cubicBezTo>
                  <a:pt x="120435" y="206643"/>
                  <a:pt x="117163" y="198849"/>
                  <a:pt x="117163" y="190500"/>
                </a:cubicBezTo>
                <a:cubicBezTo>
                  <a:pt x="117163" y="183614"/>
                  <a:pt x="122744" y="178033"/>
                  <a:pt x="129630" y="178033"/>
                </a:cubicBezTo>
                <a:cubicBezTo>
                  <a:pt x="136515" y="178033"/>
                  <a:pt x="142096" y="183614"/>
                  <a:pt x="142096" y="190500"/>
                </a:cubicBezTo>
                <a:cubicBezTo>
                  <a:pt x="142096" y="193836"/>
                  <a:pt x="144745" y="196351"/>
                  <a:pt x="148261" y="196351"/>
                </a:cubicBezTo>
                <a:lnTo>
                  <a:pt x="166828" y="196351"/>
                </a:lnTo>
                <a:cubicBezTo>
                  <a:pt x="172642" y="196351"/>
                  <a:pt x="177027" y="192265"/>
                  <a:pt x="177027" y="186845"/>
                </a:cubicBezTo>
                <a:lnTo>
                  <a:pt x="177027" y="180923"/>
                </a:lnTo>
                <a:cubicBezTo>
                  <a:pt x="177027" y="175323"/>
                  <a:pt x="172452" y="170765"/>
                  <a:pt x="166828" y="170765"/>
                </a:cubicBezTo>
                <a:lnTo>
                  <a:pt x="155403" y="170765"/>
                </a:lnTo>
                <a:cubicBezTo>
                  <a:pt x="136067" y="170765"/>
                  <a:pt x="120338" y="154955"/>
                  <a:pt x="120338" y="135520"/>
                </a:cubicBezTo>
                <a:lnTo>
                  <a:pt x="120338" y="133835"/>
                </a:lnTo>
                <a:cubicBezTo>
                  <a:pt x="120338" y="124414"/>
                  <a:pt x="124015" y="115626"/>
                  <a:pt x="130689" y="109094"/>
                </a:cubicBezTo>
                <a:cubicBezTo>
                  <a:pt x="135274" y="104608"/>
                  <a:pt x="140925" y="101533"/>
                  <a:pt x="147095" y="100077"/>
                </a:cubicBezTo>
                <a:lnTo>
                  <a:pt x="147095" y="91630"/>
                </a:lnTo>
                <a:cubicBezTo>
                  <a:pt x="147095" y="84744"/>
                  <a:pt x="152676" y="79164"/>
                  <a:pt x="159562" y="79164"/>
                </a:cubicBezTo>
                <a:cubicBezTo>
                  <a:pt x="166448" y="79164"/>
                  <a:pt x="172029" y="84744"/>
                  <a:pt x="172029" y="91630"/>
                </a:cubicBezTo>
                <a:lnTo>
                  <a:pt x="172029" y="99646"/>
                </a:lnTo>
                <a:cubicBezTo>
                  <a:pt x="186565" y="102317"/>
                  <a:pt x="197598" y="114786"/>
                  <a:pt x="197598" y="129727"/>
                </a:cubicBezTo>
                <a:cubicBezTo>
                  <a:pt x="197598" y="136610"/>
                  <a:pt x="192017" y="142194"/>
                  <a:pt x="185131" y="142194"/>
                </a:cubicBezTo>
                <a:cubicBezTo>
                  <a:pt x="178245" y="142194"/>
                  <a:pt x="172664" y="136610"/>
                  <a:pt x="172664" y="129727"/>
                </a:cubicBezTo>
                <a:cubicBezTo>
                  <a:pt x="172664" y="126170"/>
                  <a:pt x="169379" y="124044"/>
                  <a:pt x="166207" y="124044"/>
                </a:cubicBezTo>
                <a:lnTo>
                  <a:pt x="155403" y="124044"/>
                </a:lnTo>
                <a:cubicBezTo>
                  <a:pt x="149627" y="124044"/>
                  <a:pt x="145271" y="128254"/>
                  <a:pt x="145271" y="133835"/>
                </a:cubicBezTo>
                <a:lnTo>
                  <a:pt x="145271" y="135520"/>
                </a:lnTo>
                <a:cubicBezTo>
                  <a:pt x="145271" y="141205"/>
                  <a:pt x="149817" y="145831"/>
                  <a:pt x="155403" y="145831"/>
                </a:cubicBezTo>
                <a:lnTo>
                  <a:pt x="166828" y="145831"/>
                </a:lnTo>
                <a:cubicBezTo>
                  <a:pt x="186200" y="145831"/>
                  <a:pt x="201961" y="161573"/>
                  <a:pt x="201961" y="180923"/>
                </a:cubicBezTo>
                <a:lnTo>
                  <a:pt x="201961" y="186845"/>
                </a:lnTo>
                <a:cubicBezTo>
                  <a:pt x="201961" y="204420"/>
                  <a:pt x="189178" y="218526"/>
                  <a:pt x="172029" y="220921"/>
                </a:cubicBezTo>
                <a:lnTo>
                  <a:pt x="172029" y="228141"/>
                </a:lnTo>
                <a:cubicBezTo>
                  <a:pt x="172029" y="235027"/>
                  <a:pt x="166448" y="240608"/>
                  <a:pt x="159562" y="240608"/>
                </a:cubicBezTo>
                <a:cubicBezTo>
                  <a:pt x="152676" y="240608"/>
                  <a:pt x="147095" y="235027"/>
                  <a:pt x="147095" y="228141"/>
                </a:cubicBezTo>
                <a:close/>
                <a:moveTo>
                  <a:pt x="306681" y="147107"/>
                </a:moveTo>
                <a:lnTo>
                  <a:pt x="294263" y="147107"/>
                </a:lnTo>
                <a:cubicBezTo>
                  <a:pt x="291412" y="115850"/>
                  <a:pt x="277871" y="86838"/>
                  <a:pt x="255402" y="64369"/>
                </a:cubicBezTo>
                <a:cubicBezTo>
                  <a:pt x="232784" y="41751"/>
                  <a:pt x="203536" y="28182"/>
                  <a:pt x="172041" y="25455"/>
                </a:cubicBezTo>
                <a:lnTo>
                  <a:pt x="172041" y="12467"/>
                </a:lnTo>
                <a:cubicBezTo>
                  <a:pt x="172041" y="5581"/>
                  <a:pt x="166460" y="0"/>
                  <a:pt x="159574" y="0"/>
                </a:cubicBezTo>
                <a:cubicBezTo>
                  <a:pt x="152688" y="0"/>
                  <a:pt x="147107" y="5581"/>
                  <a:pt x="147107" y="12467"/>
                </a:cubicBezTo>
                <a:lnTo>
                  <a:pt x="147107" y="25562"/>
                </a:lnTo>
                <a:cubicBezTo>
                  <a:pt x="116087" y="28535"/>
                  <a:pt x="87311" y="42051"/>
                  <a:pt x="64993" y="64369"/>
                </a:cubicBezTo>
                <a:cubicBezTo>
                  <a:pt x="42523" y="86838"/>
                  <a:pt x="28983" y="115850"/>
                  <a:pt x="26131" y="147107"/>
                </a:cubicBezTo>
                <a:lnTo>
                  <a:pt x="12467" y="147107"/>
                </a:lnTo>
                <a:cubicBezTo>
                  <a:pt x="5581" y="147107"/>
                  <a:pt x="0" y="152688"/>
                  <a:pt x="0" y="159574"/>
                </a:cubicBezTo>
                <a:cubicBezTo>
                  <a:pt x="0" y="166460"/>
                  <a:pt x="5581" y="172041"/>
                  <a:pt x="12467" y="172041"/>
                </a:cubicBezTo>
                <a:lnTo>
                  <a:pt x="26131" y="172041"/>
                </a:lnTo>
                <a:cubicBezTo>
                  <a:pt x="28983" y="203298"/>
                  <a:pt x="42523" y="232312"/>
                  <a:pt x="64993" y="254779"/>
                </a:cubicBezTo>
                <a:cubicBezTo>
                  <a:pt x="87311" y="277097"/>
                  <a:pt x="116087" y="290613"/>
                  <a:pt x="147107" y="293586"/>
                </a:cubicBezTo>
                <a:lnTo>
                  <a:pt x="147107" y="306681"/>
                </a:lnTo>
                <a:cubicBezTo>
                  <a:pt x="147107" y="313567"/>
                  <a:pt x="152688" y="319148"/>
                  <a:pt x="159574" y="319148"/>
                </a:cubicBezTo>
                <a:cubicBezTo>
                  <a:pt x="166460" y="319148"/>
                  <a:pt x="172041" y="313567"/>
                  <a:pt x="172041" y="306681"/>
                </a:cubicBezTo>
                <a:lnTo>
                  <a:pt x="172041" y="293681"/>
                </a:lnTo>
                <a:cubicBezTo>
                  <a:pt x="190534" y="292048"/>
                  <a:pt x="208579" y="286620"/>
                  <a:pt x="224817" y="277721"/>
                </a:cubicBezTo>
                <a:cubicBezTo>
                  <a:pt x="230856" y="274411"/>
                  <a:pt x="233067" y="266834"/>
                  <a:pt x="229758" y="260798"/>
                </a:cubicBezTo>
                <a:cubicBezTo>
                  <a:pt x="226449" y="254759"/>
                  <a:pt x="218874" y="252548"/>
                  <a:pt x="212833" y="255855"/>
                </a:cubicBezTo>
                <a:cubicBezTo>
                  <a:pt x="196806" y="264638"/>
                  <a:pt x="178605" y="269281"/>
                  <a:pt x="160197" y="269281"/>
                </a:cubicBezTo>
                <a:cubicBezTo>
                  <a:pt x="99705" y="269281"/>
                  <a:pt x="50490" y="220067"/>
                  <a:pt x="50490" y="159574"/>
                </a:cubicBezTo>
                <a:cubicBezTo>
                  <a:pt x="50490" y="99081"/>
                  <a:pt x="99705" y="49867"/>
                  <a:pt x="160197" y="49867"/>
                </a:cubicBezTo>
                <a:cubicBezTo>
                  <a:pt x="220690" y="49867"/>
                  <a:pt x="269904" y="99081"/>
                  <a:pt x="269904" y="159574"/>
                </a:cubicBezTo>
                <a:cubicBezTo>
                  <a:pt x="269904" y="179173"/>
                  <a:pt x="264550" y="198520"/>
                  <a:pt x="254416" y="215526"/>
                </a:cubicBezTo>
                <a:cubicBezTo>
                  <a:pt x="250893" y="221443"/>
                  <a:pt x="252831" y="229093"/>
                  <a:pt x="258745" y="232619"/>
                </a:cubicBezTo>
                <a:cubicBezTo>
                  <a:pt x="264662" y="236142"/>
                  <a:pt x="272313" y="234204"/>
                  <a:pt x="275836" y="228289"/>
                </a:cubicBezTo>
                <a:cubicBezTo>
                  <a:pt x="286116" y="211038"/>
                  <a:pt x="292384" y="191802"/>
                  <a:pt x="294246" y="172041"/>
                </a:cubicBezTo>
                <a:lnTo>
                  <a:pt x="306681" y="172041"/>
                </a:lnTo>
                <a:cubicBezTo>
                  <a:pt x="313567" y="172041"/>
                  <a:pt x="319148" y="166460"/>
                  <a:pt x="319148" y="159574"/>
                </a:cubicBezTo>
                <a:cubicBezTo>
                  <a:pt x="319148" y="152688"/>
                  <a:pt x="313567" y="147107"/>
                  <a:pt x="306681" y="147107"/>
                </a:cubicBezTo>
                <a:close/>
              </a:path>
            </a:pathLst>
          </a:custGeom>
          <a:solidFill>
            <a:schemeClr val="bg1"/>
          </a:solidFill>
          <a:ln w="6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29C3F8CB-0189-4DAC-9984-D9058F2E1330}"/>
              </a:ext>
            </a:extLst>
          </p:cNvPr>
          <p:cNvSpPr>
            <a:spLocks noChangeAspect="1"/>
          </p:cNvSpPr>
          <p:nvPr/>
        </p:nvSpPr>
        <p:spPr>
          <a:xfrm>
            <a:off x="4816543" y="3316605"/>
            <a:ext cx="1002461" cy="1004420"/>
          </a:xfrm>
          <a:custGeom>
            <a:avLst/>
            <a:gdLst>
              <a:gd name="connsiteX0" fmla="*/ 240677 w 318213"/>
              <a:gd name="connsiteY0" fmla="*/ 269947 h 318835"/>
              <a:gd name="connsiteX1" fmla="*/ 231032 w 318213"/>
              <a:gd name="connsiteY1" fmla="*/ 284671 h 318835"/>
              <a:gd name="connsiteX2" fmla="*/ 229468 w 318213"/>
              <a:gd name="connsiteY2" fmla="*/ 291171 h 318835"/>
              <a:gd name="connsiteX3" fmla="*/ 223700 w 318213"/>
              <a:gd name="connsiteY3" fmla="*/ 293927 h 318835"/>
              <a:gd name="connsiteX4" fmla="*/ 32365 w 318213"/>
              <a:gd name="connsiteY4" fmla="*/ 293927 h 318835"/>
              <a:gd name="connsiteX5" fmla="*/ 26596 w 318213"/>
              <a:gd name="connsiteY5" fmla="*/ 291171 h 318835"/>
              <a:gd name="connsiteX6" fmla="*/ 25033 w 318213"/>
              <a:gd name="connsiteY6" fmla="*/ 284671 h 318835"/>
              <a:gd name="connsiteX7" fmla="*/ 128031 w 318213"/>
              <a:gd name="connsiteY7" fmla="*/ 200518 h 318835"/>
              <a:gd name="connsiteX8" fmla="*/ 210236 w 318213"/>
              <a:gd name="connsiteY8" fmla="*/ 240443 h 318835"/>
              <a:gd name="connsiteX9" fmla="*/ 227689 w 318213"/>
              <a:gd name="connsiteY9" fmla="*/ 242554 h 318835"/>
              <a:gd name="connsiteX10" fmla="*/ 229796 w 318213"/>
              <a:gd name="connsiteY10" fmla="*/ 225069 h 318835"/>
              <a:gd name="connsiteX11" fmla="*/ 173316 w 318213"/>
              <a:gd name="connsiteY11" fmla="*/ 183697 h 318835"/>
              <a:gd name="connsiteX12" fmla="*/ 197640 w 318213"/>
              <a:gd name="connsiteY12" fmla="*/ 130772 h 318835"/>
              <a:gd name="connsiteX13" fmla="*/ 128031 w 318213"/>
              <a:gd name="connsiteY13" fmla="*/ 61027 h 318835"/>
              <a:gd name="connsiteX14" fmla="*/ 58422 w 318213"/>
              <a:gd name="connsiteY14" fmla="*/ 130772 h 318835"/>
              <a:gd name="connsiteX15" fmla="*/ 82841 w 318213"/>
              <a:gd name="connsiteY15" fmla="*/ 183775 h 318835"/>
              <a:gd name="connsiteX16" fmla="*/ 45436 w 318213"/>
              <a:gd name="connsiteY16" fmla="*/ 205354 h 318835"/>
              <a:gd name="connsiteX17" fmla="*/ 690 w 318213"/>
              <a:gd name="connsiteY17" fmla="*/ 279611 h 318835"/>
              <a:gd name="connsiteX18" fmla="*/ 7315 w 318213"/>
              <a:gd name="connsiteY18" fmla="*/ 306894 h 318835"/>
              <a:gd name="connsiteX19" fmla="*/ 32365 w 318213"/>
              <a:gd name="connsiteY19" fmla="*/ 318836 h 318835"/>
              <a:gd name="connsiteX20" fmla="*/ 223700 w 318213"/>
              <a:gd name="connsiteY20" fmla="*/ 318836 h 318835"/>
              <a:gd name="connsiteX21" fmla="*/ 248750 w 318213"/>
              <a:gd name="connsiteY21" fmla="*/ 306894 h 318835"/>
              <a:gd name="connsiteX22" fmla="*/ 255373 w 318213"/>
              <a:gd name="connsiteY22" fmla="*/ 279611 h 318835"/>
              <a:gd name="connsiteX23" fmla="*/ 240677 w 318213"/>
              <a:gd name="connsiteY23" fmla="*/ 269947 h 318835"/>
              <a:gd name="connsiteX24" fmla="*/ 83282 w 318213"/>
              <a:gd name="connsiteY24" fmla="*/ 130772 h 318835"/>
              <a:gd name="connsiteX25" fmla="*/ 128031 w 318213"/>
              <a:gd name="connsiteY25" fmla="*/ 85936 h 318835"/>
              <a:gd name="connsiteX26" fmla="*/ 172780 w 318213"/>
              <a:gd name="connsiteY26" fmla="*/ 130772 h 318835"/>
              <a:gd name="connsiteX27" fmla="*/ 128031 w 318213"/>
              <a:gd name="connsiteY27" fmla="*/ 175609 h 318835"/>
              <a:gd name="connsiteX28" fmla="*/ 83282 w 318213"/>
              <a:gd name="connsiteY28" fmla="*/ 130772 h 318835"/>
              <a:gd name="connsiteX29" fmla="*/ 318211 w 318213"/>
              <a:gd name="connsiteY29" fmla="*/ 49402 h 318835"/>
              <a:gd name="connsiteX30" fmla="*/ 262204 w 318213"/>
              <a:gd name="connsiteY30" fmla="*/ 0 h 318835"/>
              <a:gd name="connsiteX31" fmla="*/ 223027 w 318213"/>
              <a:gd name="connsiteY31" fmla="*/ 12192 h 318835"/>
              <a:gd name="connsiteX32" fmla="*/ 205103 w 318213"/>
              <a:gd name="connsiteY32" fmla="*/ 49383 h 318835"/>
              <a:gd name="connsiteX33" fmla="*/ 205098 w 318213"/>
              <a:gd name="connsiteY33" fmla="*/ 49692 h 318835"/>
              <a:gd name="connsiteX34" fmla="*/ 205098 w 318213"/>
              <a:gd name="connsiteY34" fmla="*/ 50025 h 318835"/>
              <a:gd name="connsiteX35" fmla="*/ 205103 w 318213"/>
              <a:gd name="connsiteY35" fmla="*/ 50375 h 318835"/>
              <a:gd name="connsiteX36" fmla="*/ 220063 w 318213"/>
              <a:gd name="connsiteY36" fmla="*/ 90337 h 318835"/>
              <a:gd name="connsiteX37" fmla="*/ 231202 w 318213"/>
              <a:gd name="connsiteY37" fmla="*/ 117355 h 318835"/>
              <a:gd name="connsiteX38" fmla="*/ 231202 w 318213"/>
              <a:gd name="connsiteY38" fmla="*/ 132757 h 318835"/>
              <a:gd name="connsiteX39" fmla="*/ 249910 w 318213"/>
              <a:gd name="connsiteY39" fmla="*/ 156329 h 318835"/>
              <a:gd name="connsiteX40" fmla="*/ 262277 w 318213"/>
              <a:gd name="connsiteY40" fmla="*/ 167513 h 318835"/>
              <a:gd name="connsiteX41" fmla="*/ 274644 w 318213"/>
              <a:gd name="connsiteY41" fmla="*/ 156302 h 318835"/>
              <a:gd name="connsiteX42" fmla="*/ 293353 w 318213"/>
              <a:gd name="connsiteY42" fmla="*/ 132757 h 318835"/>
              <a:gd name="connsiteX43" fmla="*/ 293353 w 318213"/>
              <a:gd name="connsiteY43" fmla="*/ 117355 h 318835"/>
              <a:gd name="connsiteX44" fmla="*/ 303418 w 318213"/>
              <a:gd name="connsiteY44" fmla="*/ 92190 h 318835"/>
              <a:gd name="connsiteX45" fmla="*/ 318211 w 318213"/>
              <a:gd name="connsiteY45" fmla="*/ 50314 h 318835"/>
              <a:gd name="connsiteX46" fmla="*/ 318213 w 318213"/>
              <a:gd name="connsiteY46" fmla="*/ 50025 h 318835"/>
              <a:gd name="connsiteX47" fmla="*/ 318213 w 318213"/>
              <a:gd name="connsiteY47" fmla="*/ 49692 h 318835"/>
              <a:gd name="connsiteX48" fmla="*/ 318211 w 318213"/>
              <a:gd name="connsiteY48" fmla="*/ 49402 h 318835"/>
              <a:gd name="connsiteX49" fmla="*/ 268492 w 318213"/>
              <a:gd name="connsiteY49" fmla="*/ 119563 h 318835"/>
              <a:gd name="connsiteX50" fmla="*/ 268492 w 318213"/>
              <a:gd name="connsiteY50" fmla="*/ 132018 h 318835"/>
              <a:gd name="connsiteX51" fmla="*/ 256062 w 318213"/>
              <a:gd name="connsiteY51" fmla="*/ 132018 h 318835"/>
              <a:gd name="connsiteX52" fmla="*/ 256062 w 318213"/>
              <a:gd name="connsiteY52" fmla="*/ 119563 h 318835"/>
              <a:gd name="connsiteX53" fmla="*/ 282068 w 318213"/>
              <a:gd name="connsiteY53" fmla="*/ 79432 h 318835"/>
              <a:gd name="connsiteX54" fmla="*/ 273797 w 318213"/>
              <a:gd name="connsiteY54" fmla="*/ 94654 h 318835"/>
              <a:gd name="connsiteX55" fmla="*/ 250801 w 318213"/>
              <a:gd name="connsiteY55" fmla="*/ 94654 h 318835"/>
              <a:gd name="connsiteX56" fmla="*/ 241284 w 318213"/>
              <a:gd name="connsiteY56" fmla="*/ 77362 h 318835"/>
              <a:gd name="connsiteX57" fmla="*/ 229959 w 318213"/>
              <a:gd name="connsiteY57" fmla="*/ 49845 h 318835"/>
              <a:gd name="connsiteX58" fmla="*/ 262204 w 318213"/>
              <a:gd name="connsiteY58" fmla="*/ 24909 h 318835"/>
              <a:gd name="connsiteX59" fmla="*/ 293353 w 318213"/>
              <a:gd name="connsiteY59" fmla="*/ 49857 h 318835"/>
              <a:gd name="connsiteX60" fmla="*/ 282068 w 318213"/>
              <a:gd name="connsiteY60" fmla="*/ 79432 h 31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18213" h="318835">
                <a:moveTo>
                  <a:pt x="240677" y="269947"/>
                </a:moveTo>
                <a:cubicBezTo>
                  <a:pt x="233957" y="271343"/>
                  <a:pt x="229636" y="277935"/>
                  <a:pt x="231032" y="284671"/>
                </a:cubicBezTo>
                <a:cubicBezTo>
                  <a:pt x="231687" y="287843"/>
                  <a:pt x="230333" y="290105"/>
                  <a:pt x="229468" y="291171"/>
                </a:cubicBezTo>
                <a:cubicBezTo>
                  <a:pt x="228631" y="292200"/>
                  <a:pt x="226771" y="293927"/>
                  <a:pt x="223700" y="293927"/>
                </a:cubicBezTo>
                <a:lnTo>
                  <a:pt x="32365" y="293927"/>
                </a:lnTo>
                <a:cubicBezTo>
                  <a:pt x="29294" y="293927"/>
                  <a:pt x="27432" y="292200"/>
                  <a:pt x="26596" y="291171"/>
                </a:cubicBezTo>
                <a:cubicBezTo>
                  <a:pt x="25730" y="290105"/>
                  <a:pt x="24377" y="287843"/>
                  <a:pt x="25033" y="284671"/>
                </a:cubicBezTo>
                <a:cubicBezTo>
                  <a:pt x="35125" y="235909"/>
                  <a:pt x="78444" y="200518"/>
                  <a:pt x="128031" y="200518"/>
                </a:cubicBezTo>
                <a:cubicBezTo>
                  <a:pt x="160406" y="200518"/>
                  <a:pt x="190369" y="215069"/>
                  <a:pt x="210236" y="240443"/>
                </a:cubicBezTo>
                <a:cubicBezTo>
                  <a:pt x="214474" y="245855"/>
                  <a:pt x="222287" y="246799"/>
                  <a:pt x="227689" y="242554"/>
                </a:cubicBezTo>
                <a:cubicBezTo>
                  <a:pt x="233088" y="238309"/>
                  <a:pt x="234033" y="230479"/>
                  <a:pt x="229796" y="225069"/>
                </a:cubicBezTo>
                <a:cubicBezTo>
                  <a:pt x="214858" y="205991"/>
                  <a:pt x="195319" y="191865"/>
                  <a:pt x="173316" y="183697"/>
                </a:cubicBezTo>
                <a:cubicBezTo>
                  <a:pt x="188196" y="170895"/>
                  <a:pt x="197640" y="151918"/>
                  <a:pt x="197640" y="130772"/>
                </a:cubicBezTo>
                <a:cubicBezTo>
                  <a:pt x="197640" y="92314"/>
                  <a:pt x="166414" y="61027"/>
                  <a:pt x="128031" y="61027"/>
                </a:cubicBezTo>
                <a:cubicBezTo>
                  <a:pt x="89651" y="61027"/>
                  <a:pt x="58422" y="92314"/>
                  <a:pt x="58422" y="130772"/>
                </a:cubicBezTo>
                <a:cubicBezTo>
                  <a:pt x="58422" y="151962"/>
                  <a:pt x="67907" y="170972"/>
                  <a:pt x="82841" y="183775"/>
                </a:cubicBezTo>
                <a:cubicBezTo>
                  <a:pt x="69342" y="188800"/>
                  <a:pt x="56667" y="196064"/>
                  <a:pt x="45436" y="205354"/>
                </a:cubicBezTo>
                <a:cubicBezTo>
                  <a:pt x="22578" y="224262"/>
                  <a:pt x="6689" y="250633"/>
                  <a:pt x="690" y="279611"/>
                </a:cubicBezTo>
                <a:cubicBezTo>
                  <a:pt x="-1316" y="289298"/>
                  <a:pt x="1100" y="299242"/>
                  <a:pt x="7315" y="306894"/>
                </a:cubicBezTo>
                <a:cubicBezTo>
                  <a:pt x="13479" y="314484"/>
                  <a:pt x="22608" y="318836"/>
                  <a:pt x="32365" y="318836"/>
                </a:cubicBezTo>
                <a:lnTo>
                  <a:pt x="223700" y="318836"/>
                </a:lnTo>
                <a:cubicBezTo>
                  <a:pt x="233455" y="318836"/>
                  <a:pt x="242586" y="314484"/>
                  <a:pt x="248750" y="306894"/>
                </a:cubicBezTo>
                <a:cubicBezTo>
                  <a:pt x="254965" y="299242"/>
                  <a:pt x="257380" y="289298"/>
                  <a:pt x="255373" y="279611"/>
                </a:cubicBezTo>
                <a:cubicBezTo>
                  <a:pt x="253979" y="272878"/>
                  <a:pt x="247402" y="268551"/>
                  <a:pt x="240677" y="269947"/>
                </a:cubicBezTo>
                <a:close/>
                <a:moveTo>
                  <a:pt x="83282" y="130772"/>
                </a:moveTo>
                <a:cubicBezTo>
                  <a:pt x="83282" y="106048"/>
                  <a:pt x="103358" y="85936"/>
                  <a:pt x="128031" y="85936"/>
                </a:cubicBezTo>
                <a:cubicBezTo>
                  <a:pt x="152707" y="85936"/>
                  <a:pt x="172780" y="106048"/>
                  <a:pt x="172780" y="130772"/>
                </a:cubicBezTo>
                <a:cubicBezTo>
                  <a:pt x="172780" y="155494"/>
                  <a:pt x="152707" y="175609"/>
                  <a:pt x="128031" y="175609"/>
                </a:cubicBezTo>
                <a:cubicBezTo>
                  <a:pt x="103358" y="175609"/>
                  <a:pt x="83282" y="155494"/>
                  <a:pt x="83282" y="130772"/>
                </a:cubicBezTo>
                <a:close/>
                <a:moveTo>
                  <a:pt x="318211" y="49402"/>
                </a:moveTo>
                <a:cubicBezTo>
                  <a:pt x="317900" y="19825"/>
                  <a:pt x="295472" y="0"/>
                  <a:pt x="262204" y="0"/>
                </a:cubicBezTo>
                <a:cubicBezTo>
                  <a:pt x="246800" y="0"/>
                  <a:pt x="233253" y="4216"/>
                  <a:pt x="223027" y="12192"/>
                </a:cubicBezTo>
                <a:cubicBezTo>
                  <a:pt x="211627" y="21085"/>
                  <a:pt x="205278" y="34272"/>
                  <a:pt x="205103" y="49383"/>
                </a:cubicBezTo>
                <a:cubicBezTo>
                  <a:pt x="205101" y="49487"/>
                  <a:pt x="205098" y="49587"/>
                  <a:pt x="205098" y="49692"/>
                </a:cubicBezTo>
                <a:lnTo>
                  <a:pt x="205098" y="50025"/>
                </a:lnTo>
                <a:cubicBezTo>
                  <a:pt x="205098" y="50144"/>
                  <a:pt x="205101" y="50258"/>
                  <a:pt x="205103" y="50375"/>
                </a:cubicBezTo>
                <a:cubicBezTo>
                  <a:pt x="205324" y="66140"/>
                  <a:pt x="213149" y="78984"/>
                  <a:pt x="220063" y="90337"/>
                </a:cubicBezTo>
                <a:cubicBezTo>
                  <a:pt x="225790" y="99743"/>
                  <a:pt x="231202" y="108629"/>
                  <a:pt x="231202" y="117355"/>
                </a:cubicBezTo>
                <a:lnTo>
                  <a:pt x="231202" y="132757"/>
                </a:lnTo>
                <a:cubicBezTo>
                  <a:pt x="231202" y="144256"/>
                  <a:pt x="239216" y="153896"/>
                  <a:pt x="249910" y="156329"/>
                </a:cubicBezTo>
                <a:cubicBezTo>
                  <a:pt x="250546" y="162612"/>
                  <a:pt x="255841" y="167513"/>
                  <a:pt x="262277" y="167513"/>
                </a:cubicBezTo>
                <a:cubicBezTo>
                  <a:pt x="268723" y="167513"/>
                  <a:pt x="274023" y="162597"/>
                  <a:pt x="274644" y="156302"/>
                </a:cubicBezTo>
                <a:cubicBezTo>
                  <a:pt x="285346" y="153828"/>
                  <a:pt x="293353" y="144215"/>
                  <a:pt x="293353" y="132757"/>
                </a:cubicBezTo>
                <a:lnTo>
                  <a:pt x="293353" y="117355"/>
                </a:lnTo>
                <a:cubicBezTo>
                  <a:pt x="293353" y="109104"/>
                  <a:pt x="298019" y="101266"/>
                  <a:pt x="303418" y="92190"/>
                </a:cubicBezTo>
                <a:cubicBezTo>
                  <a:pt x="310272" y="80680"/>
                  <a:pt x="318026" y="67646"/>
                  <a:pt x="318211" y="50314"/>
                </a:cubicBezTo>
                <a:cubicBezTo>
                  <a:pt x="318211" y="50219"/>
                  <a:pt x="318213" y="50122"/>
                  <a:pt x="318213" y="50025"/>
                </a:cubicBezTo>
                <a:lnTo>
                  <a:pt x="318213" y="49692"/>
                </a:lnTo>
                <a:cubicBezTo>
                  <a:pt x="318213" y="49594"/>
                  <a:pt x="318211" y="49497"/>
                  <a:pt x="318211" y="49402"/>
                </a:cubicBezTo>
                <a:close/>
                <a:moveTo>
                  <a:pt x="268492" y="119563"/>
                </a:moveTo>
                <a:lnTo>
                  <a:pt x="268492" y="132018"/>
                </a:lnTo>
                <a:lnTo>
                  <a:pt x="256062" y="132018"/>
                </a:lnTo>
                <a:lnTo>
                  <a:pt x="256062" y="119563"/>
                </a:lnTo>
                <a:close/>
                <a:moveTo>
                  <a:pt x="282068" y="79432"/>
                </a:moveTo>
                <a:cubicBezTo>
                  <a:pt x="279243" y="84177"/>
                  <a:pt x="276252" y="89208"/>
                  <a:pt x="273797" y="94654"/>
                </a:cubicBezTo>
                <a:lnTo>
                  <a:pt x="250801" y="94654"/>
                </a:lnTo>
                <a:cubicBezTo>
                  <a:pt x="248041" y="88459"/>
                  <a:pt x="244559" y="82740"/>
                  <a:pt x="241284" y="77362"/>
                </a:cubicBezTo>
                <a:cubicBezTo>
                  <a:pt x="235492" y="67853"/>
                  <a:pt x="230022" y="58870"/>
                  <a:pt x="229959" y="49845"/>
                </a:cubicBezTo>
                <a:cubicBezTo>
                  <a:pt x="230068" y="31462"/>
                  <a:pt x="246667" y="24909"/>
                  <a:pt x="262204" y="24909"/>
                </a:cubicBezTo>
                <a:cubicBezTo>
                  <a:pt x="271547" y="24909"/>
                  <a:pt x="293244" y="27344"/>
                  <a:pt x="293353" y="49857"/>
                </a:cubicBezTo>
                <a:cubicBezTo>
                  <a:pt x="293299" y="60563"/>
                  <a:pt x="288092" y="69310"/>
                  <a:pt x="282068" y="79432"/>
                </a:cubicBezTo>
                <a:close/>
              </a:path>
            </a:pathLst>
          </a:custGeom>
          <a:solidFill>
            <a:schemeClr val="bg1"/>
          </a:solidFill>
          <a:ln w="6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C26DF9-DC18-454A-8AF8-F98A155CB2D0}"/>
              </a:ext>
            </a:extLst>
          </p:cNvPr>
          <p:cNvSpPr txBox="1"/>
          <p:nvPr/>
        </p:nvSpPr>
        <p:spPr>
          <a:xfrm>
            <a:off x="1042810" y="2385605"/>
            <a:ext cx="599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cs typeface="Poppins" panose="00000500000000000000" pitchFamily="50" charset="0"/>
              </a:rPr>
              <a:t>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E5A6AC-7487-466E-9F27-AB7341A733E4}"/>
              </a:ext>
            </a:extLst>
          </p:cNvPr>
          <p:cNvSpPr txBox="1"/>
          <p:nvPr/>
        </p:nvSpPr>
        <p:spPr>
          <a:xfrm>
            <a:off x="4313119" y="2385605"/>
            <a:ext cx="554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cs typeface="Poppins" panose="00000500000000000000" pitchFamily="50" charset="0"/>
              </a:rPr>
              <a:t>02</a:t>
            </a:r>
          </a:p>
        </p:txBody>
      </p:sp>
      <p:sp>
        <p:nvSpPr>
          <p:cNvPr id="34" name="Rectangle 19">
            <a:extLst>
              <a:ext uri="{FF2B5EF4-FFF2-40B4-BE49-F238E27FC236}">
                <a16:creationId xmlns:a16="http://schemas.microsoft.com/office/drawing/2014/main" id="{9CDD63C7-0A58-401D-9F85-C0E280F384CC}"/>
              </a:ext>
            </a:extLst>
          </p:cNvPr>
          <p:cNvSpPr/>
          <p:nvPr/>
        </p:nvSpPr>
        <p:spPr>
          <a:xfrm>
            <a:off x="1295099" y="5091335"/>
            <a:ext cx="15488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Medium" panose="00000600000000000000" pitchFamily="50" charset="0"/>
              </a:rPr>
              <a:t>Main Title 01 </a:t>
            </a:r>
          </a:p>
        </p:txBody>
      </p:sp>
      <p:sp>
        <p:nvSpPr>
          <p:cNvPr id="35" name="Justify Text Body">
            <a:extLst>
              <a:ext uri="{FF2B5EF4-FFF2-40B4-BE49-F238E27FC236}">
                <a16:creationId xmlns:a16="http://schemas.microsoft.com/office/drawing/2014/main" id="{F0E5041B-B656-47DD-B232-696BD4BCAC7A}"/>
              </a:ext>
            </a:extLst>
          </p:cNvPr>
          <p:cNvSpPr txBox="1"/>
          <p:nvPr/>
        </p:nvSpPr>
        <p:spPr>
          <a:xfrm>
            <a:off x="1060763" y="5459844"/>
            <a:ext cx="2017484" cy="700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 amet, consectetuer adipiscing elit. Maecenas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porttitor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congue</a:t>
            </a:r>
            <a:endParaRPr lang="en-ID" sz="1050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36" name="Rectangle 31">
            <a:extLst>
              <a:ext uri="{FF2B5EF4-FFF2-40B4-BE49-F238E27FC236}">
                <a16:creationId xmlns:a16="http://schemas.microsoft.com/office/drawing/2014/main" id="{D45AC9D3-74A3-474F-BCE9-EA92BDE6EF4F}"/>
              </a:ext>
            </a:extLst>
          </p:cNvPr>
          <p:cNvSpPr/>
          <p:nvPr/>
        </p:nvSpPr>
        <p:spPr>
          <a:xfrm>
            <a:off x="4543362" y="5091335"/>
            <a:ext cx="15488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oppins Medium" panose="00000600000000000000" pitchFamily="50" charset="0"/>
              </a:rPr>
              <a:t>Main Title 02 </a:t>
            </a:r>
          </a:p>
        </p:txBody>
      </p:sp>
      <p:sp>
        <p:nvSpPr>
          <p:cNvPr id="38" name="Justify Text Body">
            <a:extLst>
              <a:ext uri="{FF2B5EF4-FFF2-40B4-BE49-F238E27FC236}">
                <a16:creationId xmlns:a16="http://schemas.microsoft.com/office/drawing/2014/main" id="{D849A7F7-4B9B-4C0D-AEA2-D52A60671E5E}"/>
              </a:ext>
            </a:extLst>
          </p:cNvPr>
          <p:cNvSpPr txBox="1"/>
          <p:nvPr/>
        </p:nvSpPr>
        <p:spPr>
          <a:xfrm>
            <a:off x="4290099" y="5459844"/>
            <a:ext cx="2017484" cy="700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 amet, consectetuer adipiscing elit. Maecenas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porttitor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congue</a:t>
            </a:r>
            <a:endParaRPr lang="en-ID" sz="1050" dirty="0">
              <a:solidFill>
                <a:schemeClr val="tx1">
                  <a:lumMod val="50000"/>
                  <a:lumOff val="50000"/>
                </a:schemeClr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9" name="Oval 46">
            <a:extLst>
              <a:ext uri="{FF2B5EF4-FFF2-40B4-BE49-F238E27FC236}">
                <a16:creationId xmlns:a16="http://schemas.microsoft.com/office/drawing/2014/main" id="{935B115F-AE35-4310-A957-924B10276EB6}"/>
              </a:ext>
            </a:extLst>
          </p:cNvPr>
          <p:cNvSpPr/>
          <p:nvPr/>
        </p:nvSpPr>
        <p:spPr>
          <a:xfrm>
            <a:off x="0" y="6255348"/>
            <a:ext cx="730496" cy="602653"/>
          </a:xfrm>
          <a:custGeom>
            <a:avLst/>
            <a:gdLst>
              <a:gd name="connsiteX0" fmla="*/ 49054 w 730496"/>
              <a:gd name="connsiteY0" fmla="*/ 0 h 602653"/>
              <a:gd name="connsiteX1" fmla="*/ 725305 w 730496"/>
              <a:gd name="connsiteY1" fmla="*/ 551161 h 602653"/>
              <a:gd name="connsiteX2" fmla="*/ 730496 w 730496"/>
              <a:gd name="connsiteY2" fmla="*/ 602653 h 602653"/>
              <a:gd name="connsiteX3" fmla="*/ 0 w 730496"/>
              <a:gd name="connsiteY3" fmla="*/ 602653 h 602653"/>
              <a:gd name="connsiteX4" fmla="*/ 0 w 730496"/>
              <a:gd name="connsiteY4" fmla="*/ 4945 h 602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496" h="602653">
                <a:moveTo>
                  <a:pt x="49054" y="0"/>
                </a:moveTo>
                <a:cubicBezTo>
                  <a:pt x="382629" y="0"/>
                  <a:pt x="660940" y="236614"/>
                  <a:pt x="725305" y="551161"/>
                </a:cubicBezTo>
                <a:lnTo>
                  <a:pt x="730496" y="602653"/>
                </a:lnTo>
                <a:lnTo>
                  <a:pt x="0" y="602653"/>
                </a:lnTo>
                <a:lnTo>
                  <a:pt x="0" y="4945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7">
            <a:extLst>
              <a:ext uri="{FF2B5EF4-FFF2-40B4-BE49-F238E27FC236}">
                <a16:creationId xmlns:a16="http://schemas.microsoft.com/office/drawing/2014/main" id="{BB7492EF-15CB-4E48-B7F9-FE23933345C7}"/>
              </a:ext>
            </a:extLst>
          </p:cNvPr>
          <p:cNvSpPr/>
          <p:nvPr/>
        </p:nvSpPr>
        <p:spPr>
          <a:xfrm>
            <a:off x="11752849" y="-23149"/>
            <a:ext cx="439151" cy="510558"/>
          </a:xfrm>
          <a:custGeom>
            <a:avLst/>
            <a:gdLst>
              <a:gd name="connsiteX0" fmla="*/ 15382 w 439151"/>
              <a:gd name="connsiteY0" fmla="*/ 0 h 510558"/>
              <a:gd name="connsiteX1" fmla="*/ 439151 w 439151"/>
              <a:gd name="connsiteY1" fmla="*/ 0 h 510558"/>
              <a:gd name="connsiteX2" fmla="*/ 439151 w 439151"/>
              <a:gd name="connsiteY2" fmla="*/ 507493 h 510558"/>
              <a:gd name="connsiteX3" fmla="*/ 408555 w 439151"/>
              <a:gd name="connsiteY3" fmla="*/ 510558 h 510558"/>
              <a:gd name="connsiteX4" fmla="*/ 0 w 439151"/>
              <a:gd name="connsiteY4" fmla="*/ 104507 h 510558"/>
              <a:gd name="connsiteX5" fmla="*/ 8300 w 439151"/>
              <a:gd name="connsiteY5" fmla="*/ 22674 h 51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9151" h="510558">
                <a:moveTo>
                  <a:pt x="15382" y="0"/>
                </a:moveTo>
                <a:lnTo>
                  <a:pt x="439151" y="0"/>
                </a:lnTo>
                <a:lnTo>
                  <a:pt x="439151" y="507493"/>
                </a:lnTo>
                <a:lnTo>
                  <a:pt x="408555" y="510558"/>
                </a:lnTo>
                <a:cubicBezTo>
                  <a:pt x="182916" y="510558"/>
                  <a:pt x="0" y="328763"/>
                  <a:pt x="0" y="104507"/>
                </a:cubicBezTo>
                <a:cubicBezTo>
                  <a:pt x="0" y="76475"/>
                  <a:pt x="2858" y="49107"/>
                  <a:pt x="8300" y="2267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0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3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3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3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3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4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9D2AF263-D2C0-43A4-A1D0-8C49D3A004E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7" r="12837"/>
          <a:stretch>
            <a:fillRect/>
          </a:stretch>
        </p:blipFill>
        <p:spPr/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8E21B60-8F14-4111-A8A9-765745DCCA17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41FC10-EA92-4989-B7AA-5DF0DEEE1A42}"/>
              </a:ext>
            </a:extLst>
          </p:cNvPr>
          <p:cNvGrpSpPr/>
          <p:nvPr/>
        </p:nvGrpSpPr>
        <p:grpSpPr>
          <a:xfrm>
            <a:off x="584157" y="305404"/>
            <a:ext cx="206418" cy="205154"/>
            <a:chOff x="584157" y="282563"/>
            <a:chExt cx="206418" cy="20515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730549C-14D7-4C41-8A29-A9A9EE805D25}"/>
                </a:ext>
              </a:extLst>
            </p:cNvPr>
            <p:cNvSpPr/>
            <p:nvPr/>
          </p:nvSpPr>
          <p:spPr>
            <a:xfrm flipH="1">
              <a:off x="584157" y="282563"/>
              <a:ext cx="206418" cy="205154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4C857D7-81C9-41E2-8348-B35B39B00CB7}"/>
                </a:ext>
              </a:extLst>
            </p:cNvPr>
            <p:cNvSpPr/>
            <p:nvPr/>
          </p:nvSpPr>
          <p:spPr>
            <a:xfrm flipH="1">
              <a:off x="635403" y="333495"/>
              <a:ext cx="103926" cy="10329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1"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BED7D73-08F6-4A8C-8C44-E1869A9D5ABB}"/>
              </a:ext>
            </a:extLst>
          </p:cNvPr>
          <p:cNvSpPr txBox="1"/>
          <p:nvPr/>
        </p:nvSpPr>
        <p:spPr>
          <a:xfrm>
            <a:off x="790575" y="305404"/>
            <a:ext cx="1789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pc="300">
                <a:solidFill>
                  <a:schemeClr val="bg1">
                    <a:lumMod val="65000"/>
                  </a:schemeClr>
                </a:solidFill>
              </a:rPr>
              <a:t>bulletins</a:t>
            </a:r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C291A30E-AE4E-4872-899B-5DC5727C934A}"/>
              </a:ext>
            </a:extLst>
          </p:cNvPr>
          <p:cNvSpPr/>
          <p:nvPr/>
        </p:nvSpPr>
        <p:spPr>
          <a:xfrm flipH="1">
            <a:off x="0" y="0"/>
            <a:ext cx="7517672" cy="6858000"/>
          </a:xfrm>
          <a:custGeom>
            <a:avLst/>
            <a:gdLst>
              <a:gd name="connsiteX0" fmla="*/ 328130 w 7517672"/>
              <a:gd name="connsiteY0" fmla="*/ 0 h 6858000"/>
              <a:gd name="connsiteX1" fmla="*/ 7517672 w 7517672"/>
              <a:gd name="connsiteY1" fmla="*/ 0 h 6858000"/>
              <a:gd name="connsiteX2" fmla="*/ 7517672 w 7517672"/>
              <a:gd name="connsiteY2" fmla="*/ 4817857 h 6858000"/>
              <a:gd name="connsiteX3" fmla="*/ 7464219 w 7517672"/>
              <a:gd name="connsiteY3" fmla="*/ 4835347 h 6858000"/>
              <a:gd name="connsiteX4" fmla="*/ 6069298 w 7517672"/>
              <a:gd name="connsiteY4" fmla="*/ 5039637 h 6858000"/>
              <a:gd name="connsiteX5" fmla="*/ 3366383 w 7517672"/>
              <a:gd name="connsiteY5" fmla="*/ 4214011 h 6858000"/>
              <a:gd name="connsiteX6" fmla="*/ 3356033 w 7517672"/>
              <a:gd name="connsiteY6" fmla="*/ 4206651 h 6858000"/>
              <a:gd name="connsiteX7" fmla="*/ 3356033 w 7517672"/>
              <a:gd name="connsiteY7" fmla="*/ 4206652 h 6858000"/>
              <a:gd name="connsiteX8" fmla="*/ 3366383 w 7517672"/>
              <a:gd name="connsiteY8" fmla="*/ 4214012 h 6858000"/>
              <a:gd name="connsiteX9" fmla="*/ 6069298 w 7517672"/>
              <a:gd name="connsiteY9" fmla="*/ 5039638 h 6858000"/>
              <a:gd name="connsiteX10" fmla="*/ 7464219 w 7517672"/>
              <a:gd name="connsiteY10" fmla="*/ 4835348 h 6858000"/>
              <a:gd name="connsiteX11" fmla="*/ 7517672 w 7517672"/>
              <a:gd name="connsiteY11" fmla="*/ 4817858 h 6858000"/>
              <a:gd name="connsiteX12" fmla="*/ 7517672 w 7517672"/>
              <a:gd name="connsiteY12" fmla="*/ 6858000 h 6858000"/>
              <a:gd name="connsiteX13" fmla="*/ 3064823 w 7517672"/>
              <a:gd name="connsiteY13" fmla="*/ 6858000 h 6858000"/>
              <a:gd name="connsiteX14" fmla="*/ 2796776 w 7517672"/>
              <a:gd name="connsiteY14" fmla="*/ 6716589 h 6858000"/>
              <a:gd name="connsiteX15" fmla="*/ 2455131 w 7517672"/>
              <a:gd name="connsiteY15" fmla="*/ 6503336 h 6858000"/>
              <a:gd name="connsiteX16" fmla="*/ 2443209 w 7517672"/>
              <a:gd name="connsiteY16" fmla="*/ 6494858 h 6858000"/>
              <a:gd name="connsiteX17" fmla="*/ 2443209 w 7517672"/>
              <a:gd name="connsiteY17" fmla="*/ 1885787 h 6858000"/>
              <a:gd name="connsiteX18" fmla="*/ 2443208 w 7517672"/>
              <a:gd name="connsiteY18" fmla="*/ 1885787 h 6858000"/>
              <a:gd name="connsiteX19" fmla="*/ 2443208 w 7517672"/>
              <a:gd name="connsiteY19" fmla="*/ 6494858 h 6858000"/>
              <a:gd name="connsiteX20" fmla="*/ 2236805 w 7517672"/>
              <a:gd name="connsiteY20" fmla="*/ 6348082 h 6858000"/>
              <a:gd name="connsiteX21" fmla="*/ 0 w 7517672"/>
              <a:gd name="connsiteY21" fmla="*/ 1885788 h 6858000"/>
              <a:gd name="connsiteX22" fmla="*/ 250352 w 7517672"/>
              <a:gd name="connsiteY22" fmla="*/ 22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7517672" h="6858000">
                <a:moveTo>
                  <a:pt x="328130" y="0"/>
                </a:moveTo>
                <a:lnTo>
                  <a:pt x="7517672" y="0"/>
                </a:lnTo>
                <a:lnTo>
                  <a:pt x="7517672" y="4817857"/>
                </a:lnTo>
                <a:lnTo>
                  <a:pt x="7464219" y="4835347"/>
                </a:lnTo>
                <a:cubicBezTo>
                  <a:pt x="7022552" y="4968227"/>
                  <a:pt x="6554264" y="5039637"/>
                  <a:pt x="6069298" y="5039637"/>
                </a:cubicBezTo>
                <a:cubicBezTo>
                  <a:pt x="5068078" y="5039637"/>
                  <a:pt x="4137946" y="4735268"/>
                  <a:pt x="3366383" y="4214011"/>
                </a:cubicBezTo>
                <a:lnTo>
                  <a:pt x="3356033" y="4206651"/>
                </a:lnTo>
                <a:lnTo>
                  <a:pt x="3356033" y="4206652"/>
                </a:lnTo>
                <a:lnTo>
                  <a:pt x="3366383" y="4214012"/>
                </a:lnTo>
                <a:cubicBezTo>
                  <a:pt x="4137946" y="4735269"/>
                  <a:pt x="5068078" y="5039638"/>
                  <a:pt x="6069298" y="5039638"/>
                </a:cubicBezTo>
                <a:cubicBezTo>
                  <a:pt x="6554264" y="5039638"/>
                  <a:pt x="7022552" y="4968228"/>
                  <a:pt x="7464219" y="4835348"/>
                </a:cubicBezTo>
                <a:lnTo>
                  <a:pt x="7517672" y="4817858"/>
                </a:lnTo>
                <a:lnTo>
                  <a:pt x="7517672" y="6858000"/>
                </a:lnTo>
                <a:lnTo>
                  <a:pt x="3064823" y="6858000"/>
                </a:lnTo>
                <a:lnTo>
                  <a:pt x="2796776" y="6716589"/>
                </a:lnTo>
                <a:cubicBezTo>
                  <a:pt x="2680172" y="6649540"/>
                  <a:pt x="2566224" y="6578390"/>
                  <a:pt x="2455131" y="6503336"/>
                </a:cubicBezTo>
                <a:lnTo>
                  <a:pt x="2443209" y="6494858"/>
                </a:lnTo>
                <a:lnTo>
                  <a:pt x="2443209" y="1885787"/>
                </a:lnTo>
                <a:lnTo>
                  <a:pt x="2443208" y="1885787"/>
                </a:lnTo>
                <a:lnTo>
                  <a:pt x="2443208" y="6494858"/>
                </a:lnTo>
                <a:lnTo>
                  <a:pt x="2236805" y="6348082"/>
                </a:lnTo>
                <a:cubicBezTo>
                  <a:pt x="878926" y="5332585"/>
                  <a:pt x="0" y="3711829"/>
                  <a:pt x="0" y="1885788"/>
                </a:cubicBezTo>
                <a:cubicBezTo>
                  <a:pt x="0" y="1309144"/>
                  <a:pt x="87650" y="752970"/>
                  <a:pt x="250352" y="229865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15">
            <a:extLst>
              <a:ext uri="{FF2B5EF4-FFF2-40B4-BE49-F238E27FC236}">
                <a16:creationId xmlns:a16="http://schemas.microsoft.com/office/drawing/2014/main" id="{50E79BC5-C515-4B82-9202-31E525E23409}"/>
              </a:ext>
            </a:extLst>
          </p:cNvPr>
          <p:cNvSpPr/>
          <p:nvPr/>
        </p:nvSpPr>
        <p:spPr>
          <a:xfrm flipH="1">
            <a:off x="11248196" y="4370703"/>
            <a:ext cx="306457" cy="306457"/>
          </a:xfrm>
          <a:prstGeom prst="ellipse">
            <a:avLst/>
          </a:prstGeom>
          <a:solidFill>
            <a:schemeClr val="bg1"/>
          </a:solidFill>
          <a:ln w="63500" cap="rnd"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1"/>
            </a:gradFill>
            <a:round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Freeform 41">
            <a:extLst>
              <a:ext uri="{FF2B5EF4-FFF2-40B4-BE49-F238E27FC236}">
                <a16:creationId xmlns:a16="http://schemas.microsoft.com/office/drawing/2014/main" id="{4C73DBDF-CB62-44FF-8B70-DA5C5B42721C}"/>
              </a:ext>
            </a:extLst>
          </p:cNvPr>
          <p:cNvSpPr>
            <a:spLocks/>
          </p:cNvSpPr>
          <p:nvPr/>
        </p:nvSpPr>
        <p:spPr bwMode="auto">
          <a:xfrm>
            <a:off x="11364548" y="4440567"/>
            <a:ext cx="73754" cy="156430"/>
          </a:xfrm>
          <a:custGeom>
            <a:avLst/>
            <a:gdLst>
              <a:gd name="T0" fmla="*/ 63 w 95"/>
              <a:gd name="T1" fmla="*/ 60 h 202"/>
              <a:gd name="T2" fmla="*/ 63 w 95"/>
              <a:gd name="T3" fmla="*/ 44 h 202"/>
              <a:gd name="T4" fmla="*/ 72 w 95"/>
              <a:gd name="T5" fmla="*/ 34 h 202"/>
              <a:gd name="T6" fmla="*/ 94 w 95"/>
              <a:gd name="T7" fmla="*/ 34 h 202"/>
              <a:gd name="T8" fmla="*/ 94 w 95"/>
              <a:gd name="T9" fmla="*/ 0 h 202"/>
              <a:gd name="T10" fmla="*/ 63 w 95"/>
              <a:gd name="T11" fmla="*/ 0 h 202"/>
              <a:gd name="T12" fmla="*/ 21 w 95"/>
              <a:gd name="T13" fmla="*/ 42 h 202"/>
              <a:gd name="T14" fmla="*/ 21 w 95"/>
              <a:gd name="T15" fmla="*/ 60 h 202"/>
              <a:gd name="T16" fmla="*/ 0 w 95"/>
              <a:gd name="T17" fmla="*/ 60 h 202"/>
              <a:gd name="T18" fmla="*/ 0 w 95"/>
              <a:gd name="T19" fmla="*/ 85 h 202"/>
              <a:gd name="T20" fmla="*/ 0 w 95"/>
              <a:gd name="T21" fmla="*/ 101 h 202"/>
              <a:gd name="T22" fmla="*/ 21 w 95"/>
              <a:gd name="T23" fmla="*/ 101 h 202"/>
              <a:gd name="T24" fmla="*/ 21 w 95"/>
              <a:gd name="T25" fmla="*/ 202 h 202"/>
              <a:gd name="T26" fmla="*/ 61 w 95"/>
              <a:gd name="T27" fmla="*/ 202 h 202"/>
              <a:gd name="T28" fmla="*/ 61 w 95"/>
              <a:gd name="T29" fmla="*/ 101 h 202"/>
              <a:gd name="T30" fmla="*/ 91 w 95"/>
              <a:gd name="T31" fmla="*/ 101 h 202"/>
              <a:gd name="T32" fmla="*/ 92 w 95"/>
              <a:gd name="T33" fmla="*/ 85 h 202"/>
              <a:gd name="T34" fmla="*/ 95 w 95"/>
              <a:gd name="T35" fmla="*/ 60 h 202"/>
              <a:gd name="T36" fmla="*/ 63 w 95"/>
              <a:gd name="T37" fmla="*/ 6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5" h="202">
                <a:moveTo>
                  <a:pt x="63" y="60"/>
                </a:moveTo>
                <a:cubicBezTo>
                  <a:pt x="63" y="44"/>
                  <a:pt x="63" y="44"/>
                  <a:pt x="63" y="44"/>
                </a:cubicBezTo>
                <a:cubicBezTo>
                  <a:pt x="63" y="36"/>
                  <a:pt x="68" y="34"/>
                  <a:pt x="72" y="34"/>
                </a:cubicBezTo>
                <a:cubicBezTo>
                  <a:pt x="75" y="34"/>
                  <a:pt x="94" y="34"/>
                  <a:pt x="94" y="34"/>
                </a:cubicBezTo>
                <a:cubicBezTo>
                  <a:pt x="94" y="0"/>
                  <a:pt x="94" y="0"/>
                  <a:pt x="94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28" y="0"/>
                  <a:pt x="21" y="25"/>
                  <a:pt x="21" y="42"/>
                </a:cubicBezTo>
                <a:cubicBezTo>
                  <a:pt x="21" y="60"/>
                  <a:pt x="21" y="60"/>
                  <a:pt x="21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101"/>
                  <a:pt x="0" y="101"/>
                  <a:pt x="0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21" y="147"/>
                  <a:pt x="21" y="202"/>
                  <a:pt x="21" y="202"/>
                </a:cubicBezTo>
                <a:cubicBezTo>
                  <a:pt x="61" y="202"/>
                  <a:pt x="61" y="202"/>
                  <a:pt x="61" y="202"/>
                </a:cubicBezTo>
                <a:cubicBezTo>
                  <a:pt x="61" y="202"/>
                  <a:pt x="61" y="146"/>
                  <a:pt x="61" y="101"/>
                </a:cubicBezTo>
                <a:cubicBezTo>
                  <a:pt x="91" y="101"/>
                  <a:pt x="91" y="101"/>
                  <a:pt x="91" y="101"/>
                </a:cubicBezTo>
                <a:cubicBezTo>
                  <a:pt x="92" y="85"/>
                  <a:pt x="92" y="85"/>
                  <a:pt x="92" y="85"/>
                </a:cubicBezTo>
                <a:cubicBezTo>
                  <a:pt x="95" y="60"/>
                  <a:pt x="95" y="60"/>
                  <a:pt x="95" y="60"/>
                </a:cubicBezTo>
                <a:lnTo>
                  <a:pt x="63" y="6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Oval 17">
            <a:extLst>
              <a:ext uri="{FF2B5EF4-FFF2-40B4-BE49-F238E27FC236}">
                <a16:creationId xmlns:a16="http://schemas.microsoft.com/office/drawing/2014/main" id="{DE74879A-B84B-4D7C-8A3B-AC907A8EF349}"/>
              </a:ext>
            </a:extLst>
          </p:cNvPr>
          <p:cNvSpPr/>
          <p:nvPr/>
        </p:nvSpPr>
        <p:spPr>
          <a:xfrm flipH="1">
            <a:off x="11248196" y="5457303"/>
            <a:ext cx="306457" cy="306457"/>
          </a:xfrm>
          <a:prstGeom prst="ellipse">
            <a:avLst/>
          </a:prstGeom>
          <a:solidFill>
            <a:schemeClr val="bg1"/>
          </a:solidFill>
          <a:ln w="63500" cap="rnd"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1"/>
            </a:gradFill>
            <a:round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Freeform 51">
            <a:extLst>
              <a:ext uri="{FF2B5EF4-FFF2-40B4-BE49-F238E27FC236}">
                <a16:creationId xmlns:a16="http://schemas.microsoft.com/office/drawing/2014/main" id="{D97677C0-6F41-4DF6-B223-870152D7AA8C}"/>
              </a:ext>
            </a:extLst>
          </p:cNvPr>
          <p:cNvSpPr>
            <a:spLocks/>
          </p:cNvSpPr>
          <p:nvPr/>
        </p:nvSpPr>
        <p:spPr bwMode="auto">
          <a:xfrm>
            <a:off x="11322913" y="5542335"/>
            <a:ext cx="157024" cy="126095"/>
          </a:xfrm>
          <a:custGeom>
            <a:avLst/>
            <a:gdLst>
              <a:gd name="T0" fmla="*/ 203 w 203"/>
              <a:gd name="T1" fmla="*/ 19 h 162"/>
              <a:gd name="T2" fmla="*/ 179 w 203"/>
              <a:gd name="T3" fmla="*/ 26 h 162"/>
              <a:gd name="T4" fmla="*/ 197 w 203"/>
              <a:gd name="T5" fmla="*/ 3 h 162"/>
              <a:gd name="T6" fmla="*/ 171 w 203"/>
              <a:gd name="T7" fmla="*/ 13 h 162"/>
              <a:gd name="T8" fmla="*/ 140 w 203"/>
              <a:gd name="T9" fmla="*/ 0 h 162"/>
              <a:gd name="T10" fmla="*/ 99 w 203"/>
              <a:gd name="T11" fmla="*/ 41 h 162"/>
              <a:gd name="T12" fmla="*/ 100 w 203"/>
              <a:gd name="T13" fmla="*/ 50 h 162"/>
              <a:gd name="T14" fmla="*/ 14 w 203"/>
              <a:gd name="T15" fmla="*/ 7 h 162"/>
              <a:gd name="T16" fmla="*/ 9 w 203"/>
              <a:gd name="T17" fmla="*/ 28 h 162"/>
              <a:gd name="T18" fmla="*/ 27 w 203"/>
              <a:gd name="T19" fmla="*/ 62 h 162"/>
              <a:gd name="T20" fmla="*/ 8 w 203"/>
              <a:gd name="T21" fmla="*/ 57 h 162"/>
              <a:gd name="T22" fmla="*/ 8 w 203"/>
              <a:gd name="T23" fmla="*/ 57 h 162"/>
              <a:gd name="T24" fmla="*/ 11 w 203"/>
              <a:gd name="T25" fmla="*/ 72 h 162"/>
              <a:gd name="T26" fmla="*/ 42 w 203"/>
              <a:gd name="T27" fmla="*/ 97 h 162"/>
              <a:gd name="T28" fmla="*/ 31 w 203"/>
              <a:gd name="T29" fmla="*/ 99 h 162"/>
              <a:gd name="T30" fmla="*/ 23 w 203"/>
              <a:gd name="T31" fmla="*/ 98 h 162"/>
              <a:gd name="T32" fmla="*/ 62 w 203"/>
              <a:gd name="T33" fmla="*/ 126 h 162"/>
              <a:gd name="T34" fmla="*/ 10 w 203"/>
              <a:gd name="T35" fmla="*/ 144 h 162"/>
              <a:gd name="T36" fmla="*/ 0 w 203"/>
              <a:gd name="T37" fmla="*/ 143 h 162"/>
              <a:gd name="T38" fmla="*/ 64 w 203"/>
              <a:gd name="T39" fmla="*/ 162 h 162"/>
              <a:gd name="T40" fmla="*/ 179 w 203"/>
              <a:gd name="T41" fmla="*/ 70 h 162"/>
              <a:gd name="T42" fmla="*/ 182 w 203"/>
              <a:gd name="T43" fmla="*/ 46 h 162"/>
              <a:gd name="T44" fmla="*/ 182 w 203"/>
              <a:gd name="T45" fmla="*/ 40 h 162"/>
              <a:gd name="T46" fmla="*/ 203 w 203"/>
              <a:gd name="T47" fmla="*/ 19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03" h="162">
                <a:moveTo>
                  <a:pt x="203" y="19"/>
                </a:moveTo>
                <a:cubicBezTo>
                  <a:pt x="195" y="22"/>
                  <a:pt x="187" y="24"/>
                  <a:pt x="179" y="26"/>
                </a:cubicBezTo>
                <a:cubicBezTo>
                  <a:pt x="187" y="20"/>
                  <a:pt x="194" y="13"/>
                  <a:pt x="197" y="3"/>
                </a:cubicBezTo>
                <a:cubicBezTo>
                  <a:pt x="189" y="8"/>
                  <a:pt x="180" y="11"/>
                  <a:pt x="171" y="13"/>
                </a:cubicBezTo>
                <a:cubicBezTo>
                  <a:pt x="163" y="5"/>
                  <a:pt x="152" y="0"/>
                  <a:pt x="140" y="0"/>
                </a:cubicBezTo>
                <a:cubicBezTo>
                  <a:pt x="117" y="0"/>
                  <a:pt x="99" y="18"/>
                  <a:pt x="99" y="41"/>
                </a:cubicBezTo>
                <a:cubicBezTo>
                  <a:pt x="99" y="44"/>
                  <a:pt x="99" y="47"/>
                  <a:pt x="100" y="50"/>
                </a:cubicBezTo>
                <a:cubicBezTo>
                  <a:pt x="65" y="48"/>
                  <a:pt x="35" y="32"/>
                  <a:pt x="14" y="7"/>
                </a:cubicBezTo>
                <a:cubicBezTo>
                  <a:pt x="11" y="14"/>
                  <a:pt x="9" y="20"/>
                  <a:pt x="9" y="28"/>
                </a:cubicBezTo>
                <a:cubicBezTo>
                  <a:pt x="9" y="42"/>
                  <a:pt x="16" y="55"/>
                  <a:pt x="27" y="62"/>
                </a:cubicBezTo>
                <a:cubicBezTo>
                  <a:pt x="20" y="62"/>
                  <a:pt x="14" y="60"/>
                  <a:pt x="8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8" y="63"/>
                  <a:pt x="9" y="67"/>
                  <a:pt x="11" y="72"/>
                </a:cubicBezTo>
                <a:cubicBezTo>
                  <a:pt x="16" y="85"/>
                  <a:pt x="28" y="95"/>
                  <a:pt x="42" y="97"/>
                </a:cubicBezTo>
                <a:cubicBezTo>
                  <a:pt x="38" y="98"/>
                  <a:pt x="35" y="99"/>
                  <a:pt x="31" y="99"/>
                </a:cubicBezTo>
                <a:cubicBezTo>
                  <a:pt x="28" y="99"/>
                  <a:pt x="25" y="98"/>
                  <a:pt x="23" y="98"/>
                </a:cubicBezTo>
                <a:cubicBezTo>
                  <a:pt x="28" y="114"/>
                  <a:pt x="44" y="126"/>
                  <a:pt x="62" y="126"/>
                </a:cubicBezTo>
                <a:cubicBezTo>
                  <a:pt x="47" y="137"/>
                  <a:pt x="30" y="144"/>
                  <a:pt x="10" y="144"/>
                </a:cubicBezTo>
                <a:cubicBezTo>
                  <a:pt x="7" y="144"/>
                  <a:pt x="4" y="144"/>
                  <a:pt x="0" y="143"/>
                </a:cubicBezTo>
                <a:cubicBezTo>
                  <a:pt x="19" y="155"/>
                  <a:pt x="41" y="162"/>
                  <a:pt x="64" y="162"/>
                </a:cubicBezTo>
                <a:cubicBezTo>
                  <a:pt x="129" y="162"/>
                  <a:pt x="169" y="117"/>
                  <a:pt x="179" y="70"/>
                </a:cubicBezTo>
                <a:cubicBezTo>
                  <a:pt x="181" y="62"/>
                  <a:pt x="182" y="54"/>
                  <a:pt x="182" y="46"/>
                </a:cubicBezTo>
                <a:cubicBezTo>
                  <a:pt x="182" y="44"/>
                  <a:pt x="182" y="42"/>
                  <a:pt x="182" y="40"/>
                </a:cubicBezTo>
                <a:cubicBezTo>
                  <a:pt x="190" y="34"/>
                  <a:pt x="197" y="27"/>
                  <a:pt x="203" y="1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>
              <a:solidFill>
                <a:schemeClr val="bg1"/>
              </a:solidFill>
            </a:endParaRPr>
          </a:p>
        </p:txBody>
      </p:sp>
      <p:sp>
        <p:nvSpPr>
          <p:cNvPr id="56" name="Oval 19">
            <a:extLst>
              <a:ext uri="{FF2B5EF4-FFF2-40B4-BE49-F238E27FC236}">
                <a16:creationId xmlns:a16="http://schemas.microsoft.com/office/drawing/2014/main" id="{2296395A-E7EE-466B-9861-3C00BA75F47C}"/>
              </a:ext>
            </a:extLst>
          </p:cNvPr>
          <p:cNvSpPr/>
          <p:nvPr/>
        </p:nvSpPr>
        <p:spPr>
          <a:xfrm flipH="1">
            <a:off x="11248196" y="4911460"/>
            <a:ext cx="306457" cy="306457"/>
          </a:xfrm>
          <a:prstGeom prst="ellipse">
            <a:avLst/>
          </a:prstGeom>
          <a:solidFill>
            <a:schemeClr val="bg1"/>
          </a:solidFill>
          <a:ln w="63500" cap="rnd"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1"/>
            </a:gradFill>
            <a:round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7" name="Freeform 13">
            <a:extLst>
              <a:ext uri="{FF2B5EF4-FFF2-40B4-BE49-F238E27FC236}">
                <a16:creationId xmlns:a16="http://schemas.microsoft.com/office/drawing/2014/main" id="{103DC5E7-D289-4430-BCF4-CB8F29859C8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323868" y="4982046"/>
            <a:ext cx="155114" cy="155114"/>
          </a:xfrm>
          <a:custGeom>
            <a:avLst/>
            <a:gdLst>
              <a:gd name="T0" fmla="*/ 142 w 202"/>
              <a:gd name="T1" fmla="*/ 19 h 202"/>
              <a:gd name="T2" fmla="*/ 172 w 202"/>
              <a:gd name="T3" fmla="*/ 30 h 202"/>
              <a:gd name="T4" fmla="*/ 183 w 202"/>
              <a:gd name="T5" fmla="*/ 60 h 202"/>
              <a:gd name="T6" fmla="*/ 183 w 202"/>
              <a:gd name="T7" fmla="*/ 142 h 202"/>
              <a:gd name="T8" fmla="*/ 172 w 202"/>
              <a:gd name="T9" fmla="*/ 172 h 202"/>
              <a:gd name="T10" fmla="*/ 142 w 202"/>
              <a:gd name="T11" fmla="*/ 183 h 202"/>
              <a:gd name="T12" fmla="*/ 60 w 202"/>
              <a:gd name="T13" fmla="*/ 183 h 202"/>
              <a:gd name="T14" fmla="*/ 30 w 202"/>
              <a:gd name="T15" fmla="*/ 172 h 202"/>
              <a:gd name="T16" fmla="*/ 19 w 202"/>
              <a:gd name="T17" fmla="*/ 142 h 202"/>
              <a:gd name="T18" fmla="*/ 19 w 202"/>
              <a:gd name="T19" fmla="*/ 60 h 202"/>
              <a:gd name="T20" fmla="*/ 30 w 202"/>
              <a:gd name="T21" fmla="*/ 30 h 202"/>
              <a:gd name="T22" fmla="*/ 60 w 202"/>
              <a:gd name="T23" fmla="*/ 19 h 202"/>
              <a:gd name="T24" fmla="*/ 101 w 202"/>
              <a:gd name="T25" fmla="*/ 0 h 202"/>
              <a:gd name="T26" fmla="*/ 35 w 202"/>
              <a:gd name="T27" fmla="*/ 6 h 202"/>
              <a:gd name="T28" fmla="*/ 5 w 202"/>
              <a:gd name="T29" fmla="*/ 35 h 202"/>
              <a:gd name="T30" fmla="*/ 0 w 202"/>
              <a:gd name="T31" fmla="*/ 101 h 202"/>
              <a:gd name="T32" fmla="*/ 5 w 202"/>
              <a:gd name="T33" fmla="*/ 167 h 202"/>
              <a:gd name="T34" fmla="*/ 35 w 202"/>
              <a:gd name="T35" fmla="*/ 197 h 202"/>
              <a:gd name="T36" fmla="*/ 101 w 202"/>
              <a:gd name="T37" fmla="*/ 202 h 202"/>
              <a:gd name="T38" fmla="*/ 167 w 202"/>
              <a:gd name="T39" fmla="*/ 197 h 202"/>
              <a:gd name="T40" fmla="*/ 196 w 202"/>
              <a:gd name="T41" fmla="*/ 167 h 202"/>
              <a:gd name="T42" fmla="*/ 202 w 202"/>
              <a:gd name="T43" fmla="*/ 101 h 202"/>
              <a:gd name="T44" fmla="*/ 196 w 202"/>
              <a:gd name="T45" fmla="*/ 35 h 202"/>
              <a:gd name="T46" fmla="*/ 167 w 202"/>
              <a:gd name="T47" fmla="*/ 6 h 202"/>
              <a:gd name="T48" fmla="*/ 101 w 202"/>
              <a:gd name="T49" fmla="*/ 0 h 202"/>
              <a:gd name="T50" fmla="*/ 49 w 202"/>
              <a:gd name="T51" fmla="*/ 101 h 202"/>
              <a:gd name="T52" fmla="*/ 153 w 202"/>
              <a:gd name="T53" fmla="*/ 101 h 202"/>
              <a:gd name="T54" fmla="*/ 101 w 202"/>
              <a:gd name="T55" fmla="*/ 135 h 202"/>
              <a:gd name="T56" fmla="*/ 101 w 202"/>
              <a:gd name="T57" fmla="*/ 68 h 202"/>
              <a:gd name="T58" fmla="*/ 101 w 202"/>
              <a:gd name="T59" fmla="*/ 135 h 202"/>
              <a:gd name="T60" fmla="*/ 155 w 202"/>
              <a:gd name="T61" fmla="*/ 59 h 202"/>
              <a:gd name="T62" fmla="*/ 155 w 202"/>
              <a:gd name="T63" fmla="*/ 35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02" h="202">
                <a:moveTo>
                  <a:pt x="101" y="18"/>
                </a:moveTo>
                <a:cubicBezTo>
                  <a:pt x="128" y="18"/>
                  <a:pt x="131" y="19"/>
                  <a:pt x="142" y="19"/>
                </a:cubicBezTo>
                <a:cubicBezTo>
                  <a:pt x="151" y="20"/>
                  <a:pt x="157" y="21"/>
                  <a:pt x="160" y="23"/>
                </a:cubicBezTo>
                <a:cubicBezTo>
                  <a:pt x="165" y="24"/>
                  <a:pt x="168" y="27"/>
                  <a:pt x="172" y="30"/>
                </a:cubicBezTo>
                <a:cubicBezTo>
                  <a:pt x="175" y="34"/>
                  <a:pt x="178" y="37"/>
                  <a:pt x="180" y="42"/>
                </a:cubicBezTo>
                <a:cubicBezTo>
                  <a:pt x="181" y="45"/>
                  <a:pt x="183" y="51"/>
                  <a:pt x="183" y="60"/>
                </a:cubicBezTo>
                <a:cubicBezTo>
                  <a:pt x="183" y="71"/>
                  <a:pt x="184" y="74"/>
                  <a:pt x="184" y="101"/>
                </a:cubicBezTo>
                <a:cubicBezTo>
                  <a:pt x="184" y="128"/>
                  <a:pt x="183" y="131"/>
                  <a:pt x="183" y="142"/>
                </a:cubicBezTo>
                <a:cubicBezTo>
                  <a:pt x="183" y="152"/>
                  <a:pt x="181" y="157"/>
                  <a:pt x="180" y="161"/>
                </a:cubicBezTo>
                <a:cubicBezTo>
                  <a:pt x="178" y="165"/>
                  <a:pt x="175" y="169"/>
                  <a:pt x="172" y="172"/>
                </a:cubicBezTo>
                <a:cubicBezTo>
                  <a:pt x="168" y="176"/>
                  <a:pt x="165" y="178"/>
                  <a:pt x="160" y="180"/>
                </a:cubicBezTo>
                <a:cubicBezTo>
                  <a:pt x="157" y="181"/>
                  <a:pt x="151" y="183"/>
                  <a:pt x="142" y="183"/>
                </a:cubicBezTo>
                <a:cubicBezTo>
                  <a:pt x="131" y="184"/>
                  <a:pt x="128" y="184"/>
                  <a:pt x="101" y="184"/>
                </a:cubicBezTo>
                <a:cubicBezTo>
                  <a:pt x="74" y="184"/>
                  <a:pt x="71" y="184"/>
                  <a:pt x="60" y="183"/>
                </a:cubicBezTo>
                <a:cubicBezTo>
                  <a:pt x="50" y="183"/>
                  <a:pt x="45" y="181"/>
                  <a:pt x="41" y="180"/>
                </a:cubicBezTo>
                <a:cubicBezTo>
                  <a:pt x="37" y="178"/>
                  <a:pt x="33" y="176"/>
                  <a:pt x="30" y="172"/>
                </a:cubicBezTo>
                <a:cubicBezTo>
                  <a:pt x="26" y="169"/>
                  <a:pt x="24" y="165"/>
                  <a:pt x="22" y="161"/>
                </a:cubicBezTo>
                <a:cubicBezTo>
                  <a:pt x="21" y="157"/>
                  <a:pt x="19" y="152"/>
                  <a:pt x="19" y="142"/>
                </a:cubicBezTo>
                <a:cubicBezTo>
                  <a:pt x="18" y="131"/>
                  <a:pt x="18" y="128"/>
                  <a:pt x="18" y="101"/>
                </a:cubicBezTo>
                <a:cubicBezTo>
                  <a:pt x="18" y="74"/>
                  <a:pt x="18" y="71"/>
                  <a:pt x="19" y="60"/>
                </a:cubicBezTo>
                <a:cubicBezTo>
                  <a:pt x="19" y="51"/>
                  <a:pt x="21" y="45"/>
                  <a:pt x="22" y="42"/>
                </a:cubicBezTo>
                <a:cubicBezTo>
                  <a:pt x="24" y="37"/>
                  <a:pt x="26" y="34"/>
                  <a:pt x="30" y="30"/>
                </a:cubicBezTo>
                <a:cubicBezTo>
                  <a:pt x="33" y="27"/>
                  <a:pt x="37" y="24"/>
                  <a:pt x="41" y="23"/>
                </a:cubicBezTo>
                <a:cubicBezTo>
                  <a:pt x="45" y="21"/>
                  <a:pt x="50" y="20"/>
                  <a:pt x="60" y="19"/>
                </a:cubicBezTo>
                <a:cubicBezTo>
                  <a:pt x="71" y="19"/>
                  <a:pt x="74" y="18"/>
                  <a:pt x="101" y="18"/>
                </a:cubicBezTo>
                <a:moveTo>
                  <a:pt x="101" y="0"/>
                </a:moveTo>
                <a:cubicBezTo>
                  <a:pt x="73" y="0"/>
                  <a:pt x="70" y="0"/>
                  <a:pt x="59" y="1"/>
                </a:cubicBezTo>
                <a:cubicBezTo>
                  <a:pt x="48" y="1"/>
                  <a:pt x="41" y="3"/>
                  <a:pt x="35" y="6"/>
                </a:cubicBezTo>
                <a:cubicBezTo>
                  <a:pt x="28" y="8"/>
                  <a:pt x="22" y="12"/>
                  <a:pt x="17" y="17"/>
                </a:cubicBezTo>
                <a:cubicBezTo>
                  <a:pt x="11" y="23"/>
                  <a:pt x="8" y="28"/>
                  <a:pt x="5" y="35"/>
                </a:cubicBezTo>
                <a:cubicBezTo>
                  <a:pt x="3" y="42"/>
                  <a:pt x="1" y="49"/>
                  <a:pt x="1" y="60"/>
                </a:cubicBezTo>
                <a:cubicBezTo>
                  <a:pt x="0" y="70"/>
                  <a:pt x="0" y="74"/>
                  <a:pt x="0" y="101"/>
                </a:cubicBezTo>
                <a:cubicBezTo>
                  <a:pt x="0" y="129"/>
                  <a:pt x="0" y="132"/>
                  <a:pt x="1" y="143"/>
                </a:cubicBezTo>
                <a:cubicBezTo>
                  <a:pt x="1" y="154"/>
                  <a:pt x="3" y="161"/>
                  <a:pt x="5" y="167"/>
                </a:cubicBezTo>
                <a:cubicBezTo>
                  <a:pt x="8" y="174"/>
                  <a:pt x="11" y="180"/>
                  <a:pt x="17" y="185"/>
                </a:cubicBezTo>
                <a:cubicBezTo>
                  <a:pt x="22" y="191"/>
                  <a:pt x="28" y="194"/>
                  <a:pt x="35" y="197"/>
                </a:cubicBezTo>
                <a:cubicBezTo>
                  <a:pt x="41" y="199"/>
                  <a:pt x="48" y="201"/>
                  <a:pt x="59" y="202"/>
                </a:cubicBezTo>
                <a:cubicBezTo>
                  <a:pt x="70" y="202"/>
                  <a:pt x="73" y="202"/>
                  <a:pt x="101" y="202"/>
                </a:cubicBezTo>
                <a:cubicBezTo>
                  <a:pt x="128" y="202"/>
                  <a:pt x="132" y="202"/>
                  <a:pt x="142" y="202"/>
                </a:cubicBezTo>
                <a:cubicBezTo>
                  <a:pt x="153" y="201"/>
                  <a:pt x="161" y="199"/>
                  <a:pt x="167" y="197"/>
                </a:cubicBezTo>
                <a:cubicBezTo>
                  <a:pt x="174" y="194"/>
                  <a:pt x="179" y="191"/>
                  <a:pt x="185" y="185"/>
                </a:cubicBezTo>
                <a:cubicBezTo>
                  <a:pt x="190" y="180"/>
                  <a:pt x="194" y="174"/>
                  <a:pt x="196" y="167"/>
                </a:cubicBezTo>
                <a:cubicBezTo>
                  <a:pt x="199" y="161"/>
                  <a:pt x="201" y="154"/>
                  <a:pt x="201" y="143"/>
                </a:cubicBezTo>
                <a:cubicBezTo>
                  <a:pt x="202" y="132"/>
                  <a:pt x="202" y="129"/>
                  <a:pt x="202" y="101"/>
                </a:cubicBezTo>
                <a:cubicBezTo>
                  <a:pt x="202" y="74"/>
                  <a:pt x="202" y="70"/>
                  <a:pt x="201" y="60"/>
                </a:cubicBezTo>
                <a:cubicBezTo>
                  <a:pt x="201" y="49"/>
                  <a:pt x="199" y="42"/>
                  <a:pt x="196" y="35"/>
                </a:cubicBezTo>
                <a:cubicBezTo>
                  <a:pt x="194" y="28"/>
                  <a:pt x="190" y="23"/>
                  <a:pt x="185" y="17"/>
                </a:cubicBezTo>
                <a:cubicBezTo>
                  <a:pt x="179" y="12"/>
                  <a:pt x="174" y="8"/>
                  <a:pt x="167" y="6"/>
                </a:cubicBezTo>
                <a:cubicBezTo>
                  <a:pt x="161" y="3"/>
                  <a:pt x="153" y="1"/>
                  <a:pt x="142" y="1"/>
                </a:cubicBezTo>
                <a:cubicBezTo>
                  <a:pt x="132" y="0"/>
                  <a:pt x="128" y="0"/>
                  <a:pt x="101" y="0"/>
                </a:cubicBezTo>
                <a:close/>
                <a:moveTo>
                  <a:pt x="101" y="49"/>
                </a:moveTo>
                <a:cubicBezTo>
                  <a:pt x="72" y="49"/>
                  <a:pt x="49" y="73"/>
                  <a:pt x="49" y="101"/>
                </a:cubicBezTo>
                <a:cubicBezTo>
                  <a:pt x="49" y="130"/>
                  <a:pt x="72" y="153"/>
                  <a:pt x="101" y="153"/>
                </a:cubicBezTo>
                <a:cubicBezTo>
                  <a:pt x="129" y="153"/>
                  <a:pt x="153" y="130"/>
                  <a:pt x="153" y="101"/>
                </a:cubicBezTo>
                <a:cubicBezTo>
                  <a:pt x="153" y="73"/>
                  <a:pt x="129" y="49"/>
                  <a:pt x="101" y="49"/>
                </a:cubicBezTo>
                <a:close/>
                <a:moveTo>
                  <a:pt x="101" y="135"/>
                </a:moveTo>
                <a:cubicBezTo>
                  <a:pt x="82" y="135"/>
                  <a:pt x="67" y="120"/>
                  <a:pt x="67" y="101"/>
                </a:cubicBezTo>
                <a:cubicBezTo>
                  <a:pt x="67" y="83"/>
                  <a:pt x="82" y="68"/>
                  <a:pt x="101" y="68"/>
                </a:cubicBezTo>
                <a:cubicBezTo>
                  <a:pt x="119" y="68"/>
                  <a:pt x="134" y="83"/>
                  <a:pt x="134" y="101"/>
                </a:cubicBezTo>
                <a:cubicBezTo>
                  <a:pt x="134" y="120"/>
                  <a:pt x="119" y="135"/>
                  <a:pt x="101" y="135"/>
                </a:cubicBezTo>
                <a:close/>
                <a:moveTo>
                  <a:pt x="167" y="47"/>
                </a:moveTo>
                <a:cubicBezTo>
                  <a:pt x="167" y="54"/>
                  <a:pt x="161" y="59"/>
                  <a:pt x="155" y="59"/>
                </a:cubicBezTo>
                <a:cubicBezTo>
                  <a:pt x="148" y="59"/>
                  <a:pt x="143" y="54"/>
                  <a:pt x="143" y="47"/>
                </a:cubicBezTo>
                <a:cubicBezTo>
                  <a:pt x="143" y="41"/>
                  <a:pt x="148" y="35"/>
                  <a:pt x="155" y="35"/>
                </a:cubicBezTo>
                <a:cubicBezTo>
                  <a:pt x="161" y="35"/>
                  <a:pt x="167" y="41"/>
                  <a:pt x="167" y="47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Oval 24">
            <a:extLst>
              <a:ext uri="{FF2B5EF4-FFF2-40B4-BE49-F238E27FC236}">
                <a16:creationId xmlns:a16="http://schemas.microsoft.com/office/drawing/2014/main" id="{1000FCC3-BCE1-4D7F-9BC2-421C89103C78}"/>
              </a:ext>
            </a:extLst>
          </p:cNvPr>
          <p:cNvSpPr/>
          <p:nvPr/>
        </p:nvSpPr>
        <p:spPr>
          <a:xfrm flipH="1">
            <a:off x="8936143" y="4370703"/>
            <a:ext cx="306457" cy="306457"/>
          </a:xfrm>
          <a:prstGeom prst="ellipse">
            <a:avLst/>
          </a:prstGeom>
          <a:solidFill>
            <a:schemeClr val="bg1"/>
          </a:solidFill>
          <a:ln w="63500" cap="rnd"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1"/>
            </a:gradFill>
            <a:round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Oval 25">
            <a:extLst>
              <a:ext uri="{FF2B5EF4-FFF2-40B4-BE49-F238E27FC236}">
                <a16:creationId xmlns:a16="http://schemas.microsoft.com/office/drawing/2014/main" id="{8A52203F-0F2D-4C94-B5C4-0230578A6918}"/>
              </a:ext>
            </a:extLst>
          </p:cNvPr>
          <p:cNvSpPr/>
          <p:nvPr/>
        </p:nvSpPr>
        <p:spPr>
          <a:xfrm flipH="1">
            <a:off x="8936143" y="5457303"/>
            <a:ext cx="306457" cy="306457"/>
          </a:xfrm>
          <a:prstGeom prst="ellipse">
            <a:avLst/>
          </a:prstGeom>
          <a:solidFill>
            <a:schemeClr val="bg1"/>
          </a:solidFill>
          <a:ln w="63500" cap="rnd"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1"/>
            </a:gradFill>
            <a:round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Oval 26">
            <a:extLst>
              <a:ext uri="{FF2B5EF4-FFF2-40B4-BE49-F238E27FC236}">
                <a16:creationId xmlns:a16="http://schemas.microsoft.com/office/drawing/2014/main" id="{A3C37DE2-3D3E-4DB0-BF89-A931B49DBF45}"/>
              </a:ext>
            </a:extLst>
          </p:cNvPr>
          <p:cNvSpPr/>
          <p:nvPr/>
        </p:nvSpPr>
        <p:spPr>
          <a:xfrm flipH="1">
            <a:off x="8936143" y="4911460"/>
            <a:ext cx="306457" cy="306457"/>
          </a:xfrm>
          <a:prstGeom prst="ellipse">
            <a:avLst/>
          </a:prstGeom>
          <a:solidFill>
            <a:schemeClr val="bg1"/>
          </a:solidFill>
          <a:ln w="63500" cap="rnd">
            <a:gradFill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5400000" scaled="1"/>
            </a:gradFill>
            <a:round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7" name="Group 37">
            <a:extLst>
              <a:ext uri="{FF2B5EF4-FFF2-40B4-BE49-F238E27FC236}">
                <a16:creationId xmlns:a16="http://schemas.microsoft.com/office/drawing/2014/main" id="{7CEDCA58-6072-4675-BBA3-988566C52F79}"/>
              </a:ext>
            </a:extLst>
          </p:cNvPr>
          <p:cNvGrpSpPr/>
          <p:nvPr/>
        </p:nvGrpSpPr>
        <p:grpSpPr>
          <a:xfrm flipH="1">
            <a:off x="8998601" y="4978579"/>
            <a:ext cx="181541" cy="172219"/>
            <a:chOff x="8453654" y="4632228"/>
            <a:chExt cx="181541" cy="172219"/>
          </a:xfr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1"/>
          </a:gradFill>
        </p:grpSpPr>
        <p:sp>
          <p:nvSpPr>
            <p:cNvPr id="68" name="Freeform 43">
              <a:extLst>
                <a:ext uri="{FF2B5EF4-FFF2-40B4-BE49-F238E27FC236}">
                  <a16:creationId xmlns:a16="http://schemas.microsoft.com/office/drawing/2014/main" id="{93BCE03B-534E-495F-BAC2-657298E22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7298" y="4734774"/>
              <a:ext cx="57897" cy="41706"/>
            </a:xfrm>
            <a:custGeom>
              <a:avLst/>
              <a:gdLst>
                <a:gd name="T0" fmla="*/ 65 w 73"/>
                <a:gd name="T1" fmla="*/ 52 h 52"/>
                <a:gd name="T2" fmla="*/ 42 w 73"/>
                <a:gd name="T3" fmla="*/ 12 h 52"/>
                <a:gd name="T4" fmla="*/ 3 w 73"/>
                <a:gd name="T5" fmla="*/ 14 h 52"/>
                <a:gd name="T6" fmla="*/ 0 w 73"/>
                <a:gd name="T7" fmla="*/ 21 h 52"/>
                <a:gd name="T8" fmla="*/ 65 w 73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52">
                  <a:moveTo>
                    <a:pt x="65" y="52"/>
                  </a:moveTo>
                  <a:cubicBezTo>
                    <a:pt x="73" y="38"/>
                    <a:pt x="63" y="21"/>
                    <a:pt x="42" y="12"/>
                  </a:cubicBezTo>
                  <a:cubicBezTo>
                    <a:pt x="20" y="3"/>
                    <a:pt x="10" y="0"/>
                    <a:pt x="3" y="14"/>
                  </a:cubicBezTo>
                  <a:cubicBezTo>
                    <a:pt x="3" y="14"/>
                    <a:pt x="1" y="19"/>
                    <a:pt x="0" y="21"/>
                  </a:cubicBezTo>
                  <a:cubicBezTo>
                    <a:pt x="38" y="25"/>
                    <a:pt x="62" y="49"/>
                    <a:pt x="65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9" name="Freeform 44">
              <a:extLst>
                <a:ext uri="{FF2B5EF4-FFF2-40B4-BE49-F238E27FC236}">
                  <a16:creationId xmlns:a16="http://schemas.microsoft.com/office/drawing/2014/main" id="{DB6B950B-A2A8-4401-87F8-AB846D502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3093" y="4632228"/>
              <a:ext cx="39743" cy="54953"/>
            </a:xfrm>
            <a:custGeom>
              <a:avLst/>
              <a:gdLst>
                <a:gd name="T0" fmla="*/ 0 w 50"/>
                <a:gd name="T1" fmla="*/ 5 h 69"/>
                <a:gd name="T2" fmla="*/ 0 w 50"/>
                <a:gd name="T3" fmla="*/ 5 h 69"/>
                <a:gd name="T4" fmla="*/ 1 w 50"/>
                <a:gd name="T5" fmla="*/ 5 h 69"/>
                <a:gd name="T6" fmla="*/ 1 w 50"/>
                <a:gd name="T7" fmla="*/ 5 h 69"/>
                <a:gd name="T8" fmla="*/ 32 w 50"/>
                <a:gd name="T9" fmla="*/ 68 h 69"/>
                <a:gd name="T10" fmla="*/ 33 w 50"/>
                <a:gd name="T11" fmla="*/ 68 h 69"/>
                <a:gd name="T12" fmla="*/ 33 w 50"/>
                <a:gd name="T13" fmla="*/ 69 h 69"/>
                <a:gd name="T14" fmla="*/ 33 w 50"/>
                <a:gd name="T15" fmla="*/ 69 h 69"/>
                <a:gd name="T16" fmla="*/ 33 w 50"/>
                <a:gd name="T17" fmla="*/ 69 h 69"/>
                <a:gd name="T18" fmla="*/ 48 w 50"/>
                <a:gd name="T19" fmla="*/ 54 h 69"/>
                <a:gd name="T20" fmla="*/ 19 w 50"/>
                <a:gd name="T21" fmla="*/ 0 h 69"/>
                <a:gd name="T22" fmla="*/ 0 w 50"/>
                <a:gd name="T23" fmla="*/ 4 h 69"/>
                <a:gd name="T24" fmla="*/ 0 w 50"/>
                <a:gd name="T25" fmla="*/ 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69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3" y="22"/>
                    <a:pt x="32" y="66"/>
                    <a:pt x="32" y="68"/>
                  </a:cubicBezTo>
                  <a:cubicBezTo>
                    <a:pt x="32" y="68"/>
                    <a:pt x="33" y="68"/>
                    <a:pt x="33" y="68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42" y="66"/>
                    <a:pt x="50" y="62"/>
                    <a:pt x="48" y="54"/>
                  </a:cubicBezTo>
                  <a:cubicBezTo>
                    <a:pt x="47" y="46"/>
                    <a:pt x="35" y="11"/>
                    <a:pt x="19" y="0"/>
                  </a:cubicBezTo>
                  <a:cubicBezTo>
                    <a:pt x="19" y="0"/>
                    <a:pt x="5" y="1"/>
                    <a:pt x="0" y="4"/>
                  </a:cubicBezTo>
                  <a:cubicBezTo>
                    <a:pt x="0" y="4"/>
                    <a:pt x="0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0" name="Freeform 45">
              <a:extLst>
                <a:ext uri="{FF2B5EF4-FFF2-40B4-BE49-F238E27FC236}">
                  <a16:creationId xmlns:a16="http://schemas.microsoft.com/office/drawing/2014/main" id="{00B5FA6E-7FA0-4BFF-8B0A-E7E00F778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3654" y="4640569"/>
              <a:ext cx="169765" cy="163878"/>
            </a:xfrm>
            <a:custGeom>
              <a:avLst/>
              <a:gdLst>
                <a:gd name="T0" fmla="*/ 213 w 213"/>
                <a:gd name="T1" fmla="*/ 179 h 205"/>
                <a:gd name="T2" fmla="*/ 213 w 213"/>
                <a:gd name="T3" fmla="*/ 179 h 205"/>
                <a:gd name="T4" fmla="*/ 150 w 213"/>
                <a:gd name="T5" fmla="*/ 149 h 205"/>
                <a:gd name="T6" fmla="*/ 150 w 213"/>
                <a:gd name="T7" fmla="*/ 149 h 205"/>
                <a:gd name="T8" fmla="*/ 150 w 213"/>
                <a:gd name="T9" fmla="*/ 149 h 205"/>
                <a:gd name="T10" fmla="*/ 149 w 213"/>
                <a:gd name="T11" fmla="*/ 149 h 205"/>
                <a:gd name="T12" fmla="*/ 149 w 213"/>
                <a:gd name="T13" fmla="*/ 149 h 205"/>
                <a:gd name="T14" fmla="*/ 136 w 213"/>
                <a:gd name="T15" fmla="*/ 153 h 205"/>
                <a:gd name="T16" fmla="*/ 58 w 213"/>
                <a:gd name="T17" fmla="*/ 81 h 205"/>
                <a:gd name="T18" fmla="*/ 60 w 213"/>
                <a:gd name="T19" fmla="*/ 64 h 205"/>
                <a:gd name="T20" fmla="*/ 60 w 213"/>
                <a:gd name="T21" fmla="*/ 64 h 205"/>
                <a:gd name="T22" fmla="*/ 60 w 213"/>
                <a:gd name="T23" fmla="*/ 64 h 205"/>
                <a:gd name="T24" fmla="*/ 60 w 213"/>
                <a:gd name="T25" fmla="*/ 63 h 205"/>
                <a:gd name="T26" fmla="*/ 60 w 213"/>
                <a:gd name="T27" fmla="*/ 63 h 205"/>
                <a:gd name="T28" fmla="*/ 60 w 213"/>
                <a:gd name="T29" fmla="*/ 63 h 205"/>
                <a:gd name="T30" fmla="*/ 60 w 213"/>
                <a:gd name="T31" fmla="*/ 63 h 205"/>
                <a:gd name="T32" fmla="*/ 60 w 213"/>
                <a:gd name="T33" fmla="*/ 63 h 205"/>
                <a:gd name="T34" fmla="*/ 29 w 213"/>
                <a:gd name="T35" fmla="*/ 1 h 205"/>
                <a:gd name="T36" fmla="*/ 29 w 213"/>
                <a:gd name="T37" fmla="*/ 1 h 205"/>
                <a:gd name="T38" fmla="*/ 28 w 213"/>
                <a:gd name="T39" fmla="*/ 1 h 205"/>
                <a:gd name="T40" fmla="*/ 28 w 213"/>
                <a:gd name="T41" fmla="*/ 1 h 205"/>
                <a:gd name="T42" fmla="*/ 28 w 213"/>
                <a:gd name="T43" fmla="*/ 1 h 205"/>
                <a:gd name="T44" fmla="*/ 28 w 213"/>
                <a:gd name="T45" fmla="*/ 0 h 205"/>
                <a:gd name="T46" fmla="*/ 28 w 213"/>
                <a:gd name="T47" fmla="*/ 0 h 205"/>
                <a:gd name="T48" fmla="*/ 27 w 213"/>
                <a:gd name="T49" fmla="*/ 0 h 205"/>
                <a:gd name="T50" fmla="*/ 3 w 213"/>
                <a:gd name="T51" fmla="*/ 45 h 205"/>
                <a:gd name="T52" fmla="*/ 46 w 213"/>
                <a:gd name="T53" fmla="*/ 109 h 205"/>
                <a:gd name="T54" fmla="*/ 121 w 213"/>
                <a:gd name="T55" fmla="*/ 178 h 205"/>
                <a:gd name="T56" fmla="*/ 171 w 213"/>
                <a:gd name="T57" fmla="*/ 204 h 205"/>
                <a:gd name="T58" fmla="*/ 213 w 213"/>
                <a:gd name="T59" fmla="*/ 179 h 205"/>
                <a:gd name="T60" fmla="*/ 213 w 213"/>
                <a:gd name="T61" fmla="*/ 179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3" h="205">
                  <a:moveTo>
                    <a:pt x="213" y="179"/>
                  </a:moveTo>
                  <a:cubicBezTo>
                    <a:pt x="213" y="179"/>
                    <a:pt x="213" y="179"/>
                    <a:pt x="213" y="179"/>
                  </a:cubicBezTo>
                  <a:cubicBezTo>
                    <a:pt x="213" y="179"/>
                    <a:pt x="189" y="153"/>
                    <a:pt x="150" y="149"/>
                  </a:cubicBezTo>
                  <a:cubicBezTo>
                    <a:pt x="150" y="149"/>
                    <a:pt x="150" y="149"/>
                    <a:pt x="150" y="149"/>
                  </a:cubicBezTo>
                  <a:cubicBezTo>
                    <a:pt x="150" y="149"/>
                    <a:pt x="150" y="149"/>
                    <a:pt x="150" y="149"/>
                  </a:cubicBezTo>
                  <a:cubicBezTo>
                    <a:pt x="150" y="149"/>
                    <a:pt x="149" y="149"/>
                    <a:pt x="149" y="149"/>
                  </a:cubicBezTo>
                  <a:cubicBezTo>
                    <a:pt x="149" y="149"/>
                    <a:pt x="149" y="149"/>
                    <a:pt x="149" y="149"/>
                  </a:cubicBezTo>
                  <a:cubicBezTo>
                    <a:pt x="148" y="152"/>
                    <a:pt x="142" y="156"/>
                    <a:pt x="136" y="153"/>
                  </a:cubicBezTo>
                  <a:cubicBezTo>
                    <a:pt x="129" y="150"/>
                    <a:pt x="71" y="102"/>
                    <a:pt x="58" y="81"/>
                  </a:cubicBezTo>
                  <a:cubicBezTo>
                    <a:pt x="58" y="81"/>
                    <a:pt x="53" y="68"/>
                    <a:pt x="60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0" y="64"/>
                    <a:pt x="60" y="64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0" y="62"/>
                    <a:pt x="50" y="17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8" y="1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0" y="7"/>
                    <a:pt x="0" y="30"/>
                    <a:pt x="3" y="45"/>
                  </a:cubicBezTo>
                  <a:cubicBezTo>
                    <a:pt x="7" y="61"/>
                    <a:pt x="36" y="99"/>
                    <a:pt x="46" y="109"/>
                  </a:cubicBezTo>
                  <a:cubicBezTo>
                    <a:pt x="56" y="120"/>
                    <a:pt x="87" y="156"/>
                    <a:pt x="121" y="178"/>
                  </a:cubicBezTo>
                  <a:cubicBezTo>
                    <a:pt x="121" y="178"/>
                    <a:pt x="160" y="204"/>
                    <a:pt x="171" y="204"/>
                  </a:cubicBezTo>
                  <a:cubicBezTo>
                    <a:pt x="181" y="205"/>
                    <a:pt x="203" y="193"/>
                    <a:pt x="213" y="179"/>
                  </a:cubicBezTo>
                  <a:cubicBezTo>
                    <a:pt x="213" y="179"/>
                    <a:pt x="213" y="179"/>
                    <a:pt x="213" y="1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71" name="Freeform 64">
            <a:extLst>
              <a:ext uri="{FF2B5EF4-FFF2-40B4-BE49-F238E27FC236}">
                <a16:creationId xmlns:a16="http://schemas.microsoft.com/office/drawing/2014/main" id="{19BBB9F0-E35B-4656-BE5B-62FBCD93592E}"/>
              </a:ext>
            </a:extLst>
          </p:cNvPr>
          <p:cNvSpPr>
            <a:spLocks/>
          </p:cNvSpPr>
          <p:nvPr/>
        </p:nvSpPr>
        <p:spPr bwMode="auto">
          <a:xfrm>
            <a:off x="9027432" y="5538740"/>
            <a:ext cx="123879" cy="143583"/>
          </a:xfrm>
          <a:custGeom>
            <a:avLst/>
            <a:gdLst>
              <a:gd name="connsiteX0" fmla="*/ 190772 w 504825"/>
              <a:gd name="connsiteY0" fmla="*/ 415925 h 579438"/>
              <a:gd name="connsiteX1" fmla="*/ 252710 w 504825"/>
              <a:gd name="connsiteY1" fmla="*/ 470430 h 579438"/>
              <a:gd name="connsiteX2" fmla="*/ 314648 w 504825"/>
              <a:gd name="connsiteY2" fmla="*/ 415925 h 579438"/>
              <a:gd name="connsiteX3" fmla="*/ 495300 w 504825"/>
              <a:gd name="connsiteY3" fmla="*/ 569056 h 579438"/>
              <a:gd name="connsiteX4" fmla="*/ 469493 w 504825"/>
              <a:gd name="connsiteY4" fmla="*/ 579438 h 579438"/>
              <a:gd name="connsiteX5" fmla="*/ 35927 w 504825"/>
              <a:gd name="connsiteY5" fmla="*/ 579438 h 579438"/>
              <a:gd name="connsiteX6" fmla="*/ 12700 w 504825"/>
              <a:gd name="connsiteY6" fmla="*/ 569056 h 579438"/>
              <a:gd name="connsiteX7" fmla="*/ 190772 w 504825"/>
              <a:gd name="connsiteY7" fmla="*/ 415925 h 579438"/>
              <a:gd name="connsiteX8" fmla="*/ 504825 w 504825"/>
              <a:gd name="connsiteY8" fmla="*/ 247650 h 579438"/>
              <a:gd name="connsiteX9" fmla="*/ 504825 w 504825"/>
              <a:gd name="connsiteY9" fmla="*/ 547688 h 579438"/>
              <a:gd name="connsiteX10" fmla="*/ 330200 w 504825"/>
              <a:gd name="connsiteY10" fmla="*/ 400050 h 579438"/>
              <a:gd name="connsiteX11" fmla="*/ 0 w 504825"/>
              <a:gd name="connsiteY11" fmla="*/ 247650 h 579438"/>
              <a:gd name="connsiteX12" fmla="*/ 174625 w 504825"/>
              <a:gd name="connsiteY12" fmla="*/ 400050 h 579438"/>
              <a:gd name="connsiteX13" fmla="*/ 0 w 504825"/>
              <a:gd name="connsiteY13" fmla="*/ 547688 h 579438"/>
              <a:gd name="connsiteX14" fmla="*/ 252413 w 504825"/>
              <a:gd name="connsiteY14" fmla="*/ 0 h 579438"/>
              <a:gd name="connsiteX15" fmla="*/ 504825 w 504825"/>
              <a:gd name="connsiteY15" fmla="*/ 217488 h 579438"/>
              <a:gd name="connsiteX16" fmla="*/ 252413 w 504825"/>
              <a:gd name="connsiteY16" fmla="*/ 433388 h 579438"/>
              <a:gd name="connsiteX17" fmla="*/ 0 w 504825"/>
              <a:gd name="connsiteY17" fmla="*/ 217488 h 57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04825" h="579438">
                <a:moveTo>
                  <a:pt x="190772" y="415925"/>
                </a:moveTo>
                <a:cubicBezTo>
                  <a:pt x="190772" y="415925"/>
                  <a:pt x="190772" y="415925"/>
                  <a:pt x="252710" y="470430"/>
                </a:cubicBezTo>
                <a:lnTo>
                  <a:pt x="314648" y="415925"/>
                </a:lnTo>
                <a:cubicBezTo>
                  <a:pt x="314648" y="415925"/>
                  <a:pt x="314648" y="415925"/>
                  <a:pt x="495300" y="569056"/>
                </a:cubicBezTo>
                <a:cubicBezTo>
                  <a:pt x="487558" y="574247"/>
                  <a:pt x="479816" y="579438"/>
                  <a:pt x="469493" y="579438"/>
                </a:cubicBezTo>
                <a:cubicBezTo>
                  <a:pt x="469493" y="579438"/>
                  <a:pt x="469493" y="579438"/>
                  <a:pt x="35927" y="579438"/>
                </a:cubicBezTo>
                <a:cubicBezTo>
                  <a:pt x="25604" y="579438"/>
                  <a:pt x="17862" y="574247"/>
                  <a:pt x="12700" y="569056"/>
                </a:cubicBezTo>
                <a:cubicBezTo>
                  <a:pt x="12700" y="569056"/>
                  <a:pt x="12700" y="569056"/>
                  <a:pt x="190772" y="415925"/>
                </a:cubicBezTo>
                <a:close/>
                <a:moveTo>
                  <a:pt x="504825" y="247650"/>
                </a:moveTo>
                <a:lnTo>
                  <a:pt x="504825" y="547688"/>
                </a:lnTo>
                <a:lnTo>
                  <a:pt x="330200" y="400050"/>
                </a:lnTo>
                <a:close/>
                <a:moveTo>
                  <a:pt x="0" y="247650"/>
                </a:moveTo>
                <a:lnTo>
                  <a:pt x="174625" y="400050"/>
                </a:lnTo>
                <a:lnTo>
                  <a:pt x="0" y="547688"/>
                </a:lnTo>
                <a:close/>
                <a:moveTo>
                  <a:pt x="252413" y="0"/>
                </a:moveTo>
                <a:lnTo>
                  <a:pt x="504825" y="217488"/>
                </a:lnTo>
                <a:lnTo>
                  <a:pt x="252413" y="433388"/>
                </a:lnTo>
                <a:lnTo>
                  <a:pt x="0" y="21748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algn="r"/>
            <a:endParaRPr lang="en-US">
              <a:solidFill>
                <a:schemeClr val="bg1"/>
              </a:solidFill>
            </a:endParaRPr>
          </a:p>
        </p:txBody>
      </p:sp>
      <p:sp>
        <p:nvSpPr>
          <p:cNvPr id="72" name="Freeform 72">
            <a:extLst>
              <a:ext uri="{FF2B5EF4-FFF2-40B4-BE49-F238E27FC236}">
                <a16:creationId xmlns:a16="http://schemas.microsoft.com/office/drawing/2014/main" id="{BA008913-FCC7-44F7-A9CD-5866FAD390F4}"/>
              </a:ext>
            </a:extLst>
          </p:cNvPr>
          <p:cNvSpPr>
            <a:spLocks/>
          </p:cNvSpPr>
          <p:nvPr/>
        </p:nvSpPr>
        <p:spPr bwMode="auto">
          <a:xfrm rot="1335650">
            <a:off x="9033091" y="4447489"/>
            <a:ext cx="112561" cy="152885"/>
          </a:xfrm>
          <a:custGeom>
            <a:avLst/>
            <a:gdLst>
              <a:gd name="T0" fmla="*/ 146 w 170"/>
              <a:gd name="T1" fmla="*/ 31 h 218"/>
              <a:gd name="T2" fmla="*/ 59 w 170"/>
              <a:gd name="T3" fmla="*/ 17 h 218"/>
              <a:gd name="T4" fmla="*/ 62 w 170"/>
              <a:gd name="T5" fmla="*/ 58 h 218"/>
              <a:gd name="T6" fmla="*/ 42 w 170"/>
              <a:gd name="T7" fmla="*/ 92 h 218"/>
              <a:gd name="T8" fmla="*/ 3 w 170"/>
              <a:gd name="T9" fmla="*/ 125 h 218"/>
              <a:gd name="T10" fmla="*/ 44 w 170"/>
              <a:gd name="T11" fmla="*/ 171 h 218"/>
              <a:gd name="T12" fmla="*/ 28 w 170"/>
              <a:gd name="T13" fmla="*/ 215 h 218"/>
              <a:gd name="T14" fmla="*/ 33 w 170"/>
              <a:gd name="T15" fmla="*/ 218 h 218"/>
              <a:gd name="T16" fmla="*/ 56 w 170"/>
              <a:gd name="T17" fmla="*/ 176 h 218"/>
              <a:gd name="T18" fmla="*/ 121 w 170"/>
              <a:gd name="T19" fmla="*/ 171 h 218"/>
              <a:gd name="T20" fmla="*/ 117 w 170"/>
              <a:gd name="T21" fmla="*/ 124 h 218"/>
              <a:gd name="T22" fmla="*/ 123 w 170"/>
              <a:gd name="T23" fmla="*/ 82 h 218"/>
              <a:gd name="T24" fmla="*/ 145 w 170"/>
              <a:gd name="T25" fmla="*/ 78 h 218"/>
              <a:gd name="T26" fmla="*/ 146 w 170"/>
              <a:gd name="T27" fmla="*/ 31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0" h="218">
                <a:moveTo>
                  <a:pt x="146" y="31"/>
                </a:moveTo>
                <a:cubicBezTo>
                  <a:pt x="121" y="5"/>
                  <a:pt x="71" y="0"/>
                  <a:pt x="59" y="17"/>
                </a:cubicBezTo>
                <a:cubicBezTo>
                  <a:pt x="59" y="17"/>
                  <a:pt x="41" y="36"/>
                  <a:pt x="62" y="58"/>
                </a:cubicBezTo>
                <a:cubicBezTo>
                  <a:pt x="42" y="92"/>
                  <a:pt x="42" y="92"/>
                  <a:pt x="42" y="92"/>
                </a:cubicBezTo>
                <a:cubicBezTo>
                  <a:pt x="42" y="92"/>
                  <a:pt x="13" y="107"/>
                  <a:pt x="3" y="125"/>
                </a:cubicBezTo>
                <a:cubicBezTo>
                  <a:pt x="3" y="125"/>
                  <a:pt x="0" y="147"/>
                  <a:pt x="44" y="171"/>
                </a:cubicBezTo>
                <a:cubicBezTo>
                  <a:pt x="28" y="215"/>
                  <a:pt x="28" y="215"/>
                  <a:pt x="28" y="215"/>
                </a:cubicBezTo>
                <a:cubicBezTo>
                  <a:pt x="33" y="218"/>
                  <a:pt x="33" y="218"/>
                  <a:pt x="33" y="218"/>
                </a:cubicBezTo>
                <a:cubicBezTo>
                  <a:pt x="56" y="176"/>
                  <a:pt x="56" y="176"/>
                  <a:pt x="56" y="176"/>
                </a:cubicBezTo>
                <a:cubicBezTo>
                  <a:pt x="69" y="179"/>
                  <a:pt x="104" y="187"/>
                  <a:pt x="121" y="171"/>
                </a:cubicBezTo>
                <a:cubicBezTo>
                  <a:pt x="121" y="171"/>
                  <a:pt x="129" y="148"/>
                  <a:pt x="117" y="124"/>
                </a:cubicBezTo>
                <a:cubicBezTo>
                  <a:pt x="123" y="82"/>
                  <a:pt x="123" y="82"/>
                  <a:pt x="123" y="82"/>
                </a:cubicBezTo>
                <a:cubicBezTo>
                  <a:pt x="123" y="82"/>
                  <a:pt x="140" y="81"/>
                  <a:pt x="145" y="78"/>
                </a:cubicBezTo>
                <a:cubicBezTo>
                  <a:pt x="150" y="75"/>
                  <a:pt x="170" y="57"/>
                  <a:pt x="146" y="3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US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66D6A5C-4E9A-4D6C-8226-4C63B29040B7}"/>
              </a:ext>
            </a:extLst>
          </p:cNvPr>
          <p:cNvSpPr txBox="1"/>
          <p:nvPr/>
        </p:nvSpPr>
        <p:spPr>
          <a:xfrm>
            <a:off x="864130" y="2249322"/>
            <a:ext cx="5254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PORTFOLIO</a:t>
            </a:r>
          </a:p>
        </p:txBody>
      </p:sp>
      <p:sp>
        <p:nvSpPr>
          <p:cNvPr id="74" name="Oval 1">
            <a:extLst>
              <a:ext uri="{FF2B5EF4-FFF2-40B4-BE49-F238E27FC236}">
                <a16:creationId xmlns:a16="http://schemas.microsoft.com/office/drawing/2014/main" id="{A8484D4A-9866-441E-94F0-BCA8898BCF77}"/>
              </a:ext>
            </a:extLst>
          </p:cNvPr>
          <p:cNvSpPr/>
          <p:nvPr/>
        </p:nvSpPr>
        <p:spPr>
          <a:xfrm>
            <a:off x="1776687" y="1255917"/>
            <a:ext cx="3429000" cy="3429000"/>
          </a:xfrm>
          <a:prstGeom prst="ellipse">
            <a:avLst/>
          </a:prstGeom>
          <a:noFill/>
          <a:ln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C9EECA1-8CAE-4600-BCCF-F8DCA8E2DD56}"/>
              </a:ext>
            </a:extLst>
          </p:cNvPr>
          <p:cNvSpPr txBox="1"/>
          <p:nvPr/>
        </p:nvSpPr>
        <p:spPr>
          <a:xfrm>
            <a:off x="601923" y="4021917"/>
            <a:ext cx="5709000" cy="5500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Light" panose="02000000000000000000" pitchFamily="2" charset="0"/>
              </a:rPr>
              <a:t>Lorem ipsum dolor sit amet, consectetuer adipiscing elit. Maecenas porttitor congue massa. Fusce posuere, magna sed pulvinar ultricies, purus lectus malesuada libero, sit </a:t>
            </a:r>
            <a:r>
              <a:rPr lang="en-US" sz="105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Light" panose="02000000000000000000" pitchFamily="2" charset="0"/>
              </a:rPr>
              <a:t>amet</a:t>
            </a:r>
            <a:endParaRPr lang="en-US" sz="10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Roboto Light" panose="02000000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F614A4A-3519-4C17-A92E-5975970671CB}"/>
              </a:ext>
            </a:extLst>
          </p:cNvPr>
          <p:cNvSpPr txBox="1"/>
          <p:nvPr/>
        </p:nvSpPr>
        <p:spPr>
          <a:xfrm>
            <a:off x="1776686" y="3308609"/>
            <a:ext cx="342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Black" panose="02000000000000000000" pitchFamily="2" charset="0"/>
              </a:rPr>
              <a:t>Presentation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F51F2AA-D3CA-4030-8B15-DA49A6A62785}"/>
              </a:ext>
            </a:extLst>
          </p:cNvPr>
          <p:cNvSpPr txBox="1"/>
          <p:nvPr/>
        </p:nvSpPr>
        <p:spPr>
          <a:xfrm>
            <a:off x="2242927" y="4788402"/>
            <a:ext cx="2496518" cy="30295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EG" sz="1400" b="1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AGENCY PORTFOLIO</a:t>
            </a:r>
          </a:p>
        </p:txBody>
      </p:sp>
      <p:sp>
        <p:nvSpPr>
          <p:cNvPr id="78" name="Freeform 16">
            <a:extLst>
              <a:ext uri="{FF2B5EF4-FFF2-40B4-BE49-F238E27FC236}">
                <a16:creationId xmlns:a16="http://schemas.microsoft.com/office/drawing/2014/main" id="{175421C2-7BAC-48E8-89E4-C41D006BA9C5}"/>
              </a:ext>
            </a:extLst>
          </p:cNvPr>
          <p:cNvSpPr/>
          <p:nvPr/>
        </p:nvSpPr>
        <p:spPr>
          <a:xfrm>
            <a:off x="3216866" y="1621617"/>
            <a:ext cx="534644" cy="556921"/>
          </a:xfrm>
          <a:custGeom>
            <a:avLst/>
            <a:gdLst>
              <a:gd name="connsiteX0" fmla="*/ 280272 w 555291"/>
              <a:gd name="connsiteY0" fmla="*/ 417917 h 578428"/>
              <a:gd name="connsiteX1" fmla="*/ 136843 w 555291"/>
              <a:gd name="connsiteY1" fmla="*/ 480476 h 578428"/>
              <a:gd name="connsiteX2" fmla="*/ 277645 w 555291"/>
              <a:gd name="connsiteY2" fmla="*/ 530226 h 578428"/>
              <a:gd name="connsiteX3" fmla="*/ 418835 w 555291"/>
              <a:gd name="connsiteY3" fmla="*/ 480163 h 578428"/>
              <a:gd name="connsiteX4" fmla="*/ 280272 w 555291"/>
              <a:gd name="connsiteY4" fmla="*/ 417917 h 578428"/>
              <a:gd name="connsiteX5" fmla="*/ 277645 w 555291"/>
              <a:gd name="connsiteY5" fmla="*/ 168707 h 578428"/>
              <a:gd name="connsiteX6" fmla="*/ 219802 w 555291"/>
              <a:gd name="connsiteY6" fmla="*/ 228960 h 578428"/>
              <a:gd name="connsiteX7" fmla="*/ 277645 w 555291"/>
              <a:gd name="connsiteY7" fmla="*/ 289213 h 578428"/>
              <a:gd name="connsiteX8" fmla="*/ 335488 w 555291"/>
              <a:gd name="connsiteY8" fmla="*/ 228960 h 578428"/>
              <a:gd name="connsiteX9" fmla="*/ 277645 w 555291"/>
              <a:gd name="connsiteY9" fmla="*/ 168707 h 578428"/>
              <a:gd name="connsiteX10" fmla="*/ 277645 w 555291"/>
              <a:gd name="connsiteY10" fmla="*/ 120505 h 578428"/>
              <a:gd name="connsiteX11" fmla="*/ 381762 w 555291"/>
              <a:gd name="connsiteY11" fmla="*/ 228960 h 578428"/>
              <a:gd name="connsiteX12" fmla="*/ 277645 w 555291"/>
              <a:gd name="connsiteY12" fmla="*/ 337416 h 578428"/>
              <a:gd name="connsiteX13" fmla="*/ 173528 w 555291"/>
              <a:gd name="connsiteY13" fmla="*/ 228960 h 578428"/>
              <a:gd name="connsiteX14" fmla="*/ 277645 w 555291"/>
              <a:gd name="connsiteY14" fmla="*/ 120505 h 578428"/>
              <a:gd name="connsiteX15" fmla="*/ 277645 w 555291"/>
              <a:gd name="connsiteY15" fmla="*/ 48202 h 578428"/>
              <a:gd name="connsiteX16" fmla="*/ 46274 w 555291"/>
              <a:gd name="connsiteY16" fmla="*/ 289214 h 578428"/>
              <a:gd name="connsiteX17" fmla="*/ 103117 w 555291"/>
              <a:gd name="connsiteY17" fmla="*/ 447445 h 578428"/>
              <a:gd name="connsiteX18" fmla="*/ 280875 w 555291"/>
              <a:gd name="connsiteY18" fmla="*/ 369717 h 578428"/>
              <a:gd name="connsiteX19" fmla="*/ 452476 w 555291"/>
              <a:gd name="connsiteY19" fmla="*/ 447081 h 578428"/>
              <a:gd name="connsiteX20" fmla="*/ 509017 w 555291"/>
              <a:gd name="connsiteY20" fmla="*/ 289214 h 578428"/>
              <a:gd name="connsiteX21" fmla="*/ 277645 w 555291"/>
              <a:gd name="connsiteY21" fmla="*/ 48202 h 578428"/>
              <a:gd name="connsiteX22" fmla="*/ 277645 w 555291"/>
              <a:gd name="connsiteY22" fmla="*/ 0 h 578428"/>
              <a:gd name="connsiteX23" fmla="*/ 555291 w 555291"/>
              <a:gd name="connsiteY23" fmla="*/ 289214 h 578428"/>
              <a:gd name="connsiteX24" fmla="*/ 277645 w 555291"/>
              <a:gd name="connsiteY24" fmla="*/ 578428 h 578428"/>
              <a:gd name="connsiteX25" fmla="*/ 0 w 555291"/>
              <a:gd name="connsiteY25" fmla="*/ 289214 h 578428"/>
              <a:gd name="connsiteX26" fmla="*/ 277645 w 555291"/>
              <a:gd name="connsiteY26" fmla="*/ 0 h 57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5291" h="578428">
                <a:moveTo>
                  <a:pt x="280272" y="417917"/>
                </a:moveTo>
                <a:cubicBezTo>
                  <a:pt x="216694" y="417051"/>
                  <a:pt x="164505" y="452953"/>
                  <a:pt x="136843" y="480476"/>
                </a:cubicBezTo>
                <a:cubicBezTo>
                  <a:pt x="175846" y="511677"/>
                  <a:pt x="224666" y="530226"/>
                  <a:pt x="277645" y="530226"/>
                </a:cubicBezTo>
                <a:cubicBezTo>
                  <a:pt x="330801" y="530226"/>
                  <a:pt x="379768" y="511555"/>
                  <a:pt x="418835" y="480163"/>
                </a:cubicBezTo>
                <a:cubicBezTo>
                  <a:pt x="393141" y="453750"/>
                  <a:pt x="343718" y="418777"/>
                  <a:pt x="280272" y="417917"/>
                </a:cubicBezTo>
                <a:close/>
                <a:moveTo>
                  <a:pt x="277645" y="168707"/>
                </a:moveTo>
                <a:cubicBezTo>
                  <a:pt x="245700" y="168707"/>
                  <a:pt x="219802" y="195684"/>
                  <a:pt x="219802" y="228960"/>
                </a:cubicBezTo>
                <a:cubicBezTo>
                  <a:pt x="219802" y="262237"/>
                  <a:pt x="245700" y="289213"/>
                  <a:pt x="277645" y="289213"/>
                </a:cubicBezTo>
                <a:cubicBezTo>
                  <a:pt x="309590" y="289213"/>
                  <a:pt x="335488" y="262237"/>
                  <a:pt x="335488" y="228960"/>
                </a:cubicBezTo>
                <a:cubicBezTo>
                  <a:pt x="335488" y="195684"/>
                  <a:pt x="309590" y="168707"/>
                  <a:pt x="277645" y="168707"/>
                </a:cubicBezTo>
                <a:close/>
                <a:moveTo>
                  <a:pt x="277645" y="120505"/>
                </a:moveTo>
                <a:cubicBezTo>
                  <a:pt x="335148" y="120505"/>
                  <a:pt x="381762" y="169062"/>
                  <a:pt x="381762" y="228960"/>
                </a:cubicBezTo>
                <a:cubicBezTo>
                  <a:pt x="381762" y="288859"/>
                  <a:pt x="335148" y="337416"/>
                  <a:pt x="277645" y="337416"/>
                </a:cubicBezTo>
                <a:cubicBezTo>
                  <a:pt x="220142" y="337416"/>
                  <a:pt x="173528" y="288859"/>
                  <a:pt x="173528" y="228960"/>
                </a:cubicBezTo>
                <a:cubicBezTo>
                  <a:pt x="173528" y="169062"/>
                  <a:pt x="220142" y="120505"/>
                  <a:pt x="277645" y="120505"/>
                </a:cubicBezTo>
                <a:close/>
                <a:moveTo>
                  <a:pt x="277645" y="48202"/>
                </a:moveTo>
                <a:cubicBezTo>
                  <a:pt x="149863" y="48202"/>
                  <a:pt x="46274" y="156107"/>
                  <a:pt x="46274" y="289214"/>
                </a:cubicBezTo>
                <a:cubicBezTo>
                  <a:pt x="46274" y="349768"/>
                  <a:pt x="67714" y="405109"/>
                  <a:pt x="103117" y="447445"/>
                </a:cubicBezTo>
                <a:cubicBezTo>
                  <a:pt x="136946" y="413137"/>
                  <a:pt x="200651" y="368627"/>
                  <a:pt x="280875" y="369717"/>
                </a:cubicBezTo>
                <a:cubicBezTo>
                  <a:pt x="359842" y="370792"/>
                  <a:pt x="420274" y="413537"/>
                  <a:pt x="452476" y="447081"/>
                </a:cubicBezTo>
                <a:cubicBezTo>
                  <a:pt x="487700" y="404794"/>
                  <a:pt x="509017" y="349597"/>
                  <a:pt x="509017" y="289214"/>
                </a:cubicBezTo>
                <a:cubicBezTo>
                  <a:pt x="509017" y="156107"/>
                  <a:pt x="405427" y="48202"/>
                  <a:pt x="277645" y="48202"/>
                </a:cubicBezTo>
                <a:close/>
                <a:moveTo>
                  <a:pt x="277645" y="0"/>
                </a:moveTo>
                <a:cubicBezTo>
                  <a:pt x="430984" y="0"/>
                  <a:pt x="555291" y="129485"/>
                  <a:pt x="555291" y="289214"/>
                </a:cubicBezTo>
                <a:cubicBezTo>
                  <a:pt x="555291" y="448942"/>
                  <a:pt x="430984" y="578428"/>
                  <a:pt x="277645" y="578428"/>
                </a:cubicBezTo>
                <a:cubicBezTo>
                  <a:pt x="124306" y="578428"/>
                  <a:pt x="0" y="448942"/>
                  <a:pt x="0" y="289214"/>
                </a:cubicBezTo>
                <a:cubicBezTo>
                  <a:pt x="0" y="129485"/>
                  <a:pt x="124306" y="0"/>
                  <a:pt x="277645" y="0"/>
                </a:cubicBezTo>
                <a:close/>
              </a:path>
            </a:pathLst>
          </a:custGeom>
          <a:solidFill>
            <a:schemeClr val="bg1"/>
          </a:solidFill>
          <a:ln w="2286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TL"/>
          </a:p>
        </p:txBody>
      </p:sp>
      <p:sp>
        <p:nvSpPr>
          <p:cNvPr id="79" name="Oval 5">
            <a:extLst>
              <a:ext uri="{FF2B5EF4-FFF2-40B4-BE49-F238E27FC236}">
                <a16:creationId xmlns:a16="http://schemas.microsoft.com/office/drawing/2014/main" id="{B30BA496-ACA7-4354-B393-1A3959A6EBF8}"/>
              </a:ext>
            </a:extLst>
          </p:cNvPr>
          <p:cNvSpPr/>
          <p:nvPr/>
        </p:nvSpPr>
        <p:spPr>
          <a:xfrm>
            <a:off x="10593224" y="-704292"/>
            <a:ext cx="2265612" cy="2265612"/>
          </a:xfrm>
          <a:prstGeom prst="ellipse">
            <a:avLst/>
          </a:prstGeom>
          <a:noFill/>
          <a:ln w="381000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B5555A5-1CEC-4CB1-B52F-40C12456C105}"/>
              </a:ext>
            </a:extLst>
          </p:cNvPr>
          <p:cNvSpPr txBox="1"/>
          <p:nvPr/>
        </p:nvSpPr>
        <p:spPr>
          <a:xfrm>
            <a:off x="7335826" y="4458327"/>
            <a:ext cx="1479288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C27D49-F2E4-438C-818D-D441D7CDAB8F}"/>
              </a:ext>
            </a:extLst>
          </p:cNvPr>
          <p:cNvSpPr txBox="1"/>
          <p:nvPr/>
        </p:nvSpPr>
        <p:spPr>
          <a:xfrm>
            <a:off x="9682786" y="4458327"/>
            <a:ext cx="1479288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0828BFD-0DAA-49AA-930C-C6D3EEFB1DF4}"/>
              </a:ext>
            </a:extLst>
          </p:cNvPr>
          <p:cNvSpPr txBox="1"/>
          <p:nvPr/>
        </p:nvSpPr>
        <p:spPr>
          <a:xfrm>
            <a:off x="7335826" y="5006967"/>
            <a:ext cx="1479288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2878B7B-C6E6-41CD-8E3D-5E8C81464D81}"/>
              </a:ext>
            </a:extLst>
          </p:cNvPr>
          <p:cNvSpPr txBox="1"/>
          <p:nvPr/>
        </p:nvSpPr>
        <p:spPr>
          <a:xfrm>
            <a:off x="9682786" y="5006967"/>
            <a:ext cx="1479288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AFD0E0-52EC-4231-BA37-6183788E1CB9}"/>
              </a:ext>
            </a:extLst>
          </p:cNvPr>
          <p:cNvSpPr txBox="1"/>
          <p:nvPr/>
        </p:nvSpPr>
        <p:spPr>
          <a:xfrm>
            <a:off x="7335826" y="5535287"/>
            <a:ext cx="1479288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9B9347-6B8D-4EB1-87F2-26C0E6BF716A}"/>
              </a:ext>
            </a:extLst>
          </p:cNvPr>
          <p:cNvSpPr txBox="1"/>
          <p:nvPr/>
        </p:nvSpPr>
        <p:spPr>
          <a:xfrm>
            <a:off x="9682786" y="5535287"/>
            <a:ext cx="1479288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22968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3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3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6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개체 틀 19">
            <a:extLst>
              <a:ext uri="{FF2B5EF4-FFF2-40B4-BE49-F238E27FC236}">
                <a16:creationId xmlns:a16="http://schemas.microsoft.com/office/drawing/2014/main" id="{2ED2A46D-F9AE-4901-9CEB-C23F581C1A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1" name="Rectangle: Diagonal Corners Snipped 3">
            <a:extLst>
              <a:ext uri="{FF2B5EF4-FFF2-40B4-BE49-F238E27FC236}">
                <a16:creationId xmlns:a16="http://schemas.microsoft.com/office/drawing/2014/main" id="{ADCFE041-524E-466A-BFF2-944F54EFFF08}"/>
              </a:ext>
            </a:extLst>
          </p:cNvPr>
          <p:cNvSpPr/>
          <p:nvPr/>
        </p:nvSpPr>
        <p:spPr>
          <a:xfrm>
            <a:off x="695325" y="692150"/>
            <a:ext cx="10801350" cy="5473700"/>
          </a:xfrm>
          <a:prstGeom prst="snip2Diag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4F2C7E-FFCF-4657-B230-921D86AE94E5}"/>
              </a:ext>
            </a:extLst>
          </p:cNvPr>
          <p:cNvSpPr txBox="1"/>
          <p:nvPr/>
        </p:nvSpPr>
        <p:spPr>
          <a:xfrm>
            <a:off x="3468943" y="2707905"/>
            <a:ext cx="5254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PORTFOLIO</a:t>
            </a:r>
          </a:p>
        </p:txBody>
      </p:sp>
      <p:sp>
        <p:nvSpPr>
          <p:cNvPr id="26" name="Oval 1">
            <a:extLst>
              <a:ext uri="{FF2B5EF4-FFF2-40B4-BE49-F238E27FC236}">
                <a16:creationId xmlns:a16="http://schemas.microsoft.com/office/drawing/2014/main" id="{DBFBC3A7-DBF7-4A4C-830B-429978878F9F}"/>
              </a:ext>
            </a:extLst>
          </p:cNvPr>
          <p:cNvSpPr/>
          <p:nvPr/>
        </p:nvSpPr>
        <p:spPr>
          <a:xfrm>
            <a:off x="4381500" y="1714500"/>
            <a:ext cx="3429000" cy="3429000"/>
          </a:xfrm>
          <a:prstGeom prst="ellipse">
            <a:avLst/>
          </a:prstGeom>
          <a:noFill/>
          <a:ln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AB4FAEB-36B1-4DE2-A9AD-B94433A1D0D4}"/>
              </a:ext>
            </a:extLst>
          </p:cNvPr>
          <p:cNvSpPr txBox="1"/>
          <p:nvPr/>
        </p:nvSpPr>
        <p:spPr>
          <a:xfrm>
            <a:off x="2721810" y="4480500"/>
            <a:ext cx="6748378" cy="57188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Light" panose="02000000000000000000" pitchFamily="2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en-US" sz="105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Light" panose="02000000000000000000" pitchFamily="2" charset="0"/>
              </a:rPr>
              <a:t>urna</a:t>
            </a:r>
            <a:r>
              <a:rPr lang="en-US" sz="10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Light" panose="02000000000000000000" pitchFamily="2" charset="0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1BAAB1-7F65-4019-A4CD-812815A29542}"/>
              </a:ext>
            </a:extLst>
          </p:cNvPr>
          <p:cNvSpPr txBox="1"/>
          <p:nvPr/>
        </p:nvSpPr>
        <p:spPr>
          <a:xfrm>
            <a:off x="4381499" y="3767192"/>
            <a:ext cx="342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Black" panose="02000000000000000000" pitchFamily="2" charset="0"/>
              </a:rPr>
              <a:t>Presentation</a:t>
            </a:r>
          </a:p>
        </p:txBody>
      </p:sp>
      <p:pic>
        <p:nvPicPr>
          <p:cNvPr id="36" name="Graphic 14" descr="Hamburger Menu Icon">
            <a:extLst>
              <a:ext uri="{FF2B5EF4-FFF2-40B4-BE49-F238E27FC236}">
                <a16:creationId xmlns:a16="http://schemas.microsoft.com/office/drawing/2014/main" id="{BCABFA20-8A89-439B-899D-196A07F2A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9325" y="789994"/>
            <a:ext cx="428625" cy="42862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E8CC49F-69DB-496F-ADF4-F4916947D0ED}"/>
              </a:ext>
            </a:extLst>
          </p:cNvPr>
          <p:cNvSpPr txBox="1"/>
          <p:nvPr/>
        </p:nvSpPr>
        <p:spPr>
          <a:xfrm>
            <a:off x="4847740" y="5246985"/>
            <a:ext cx="2496518" cy="30295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EG" sz="1400" b="1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AGENCY PORTFOLIO</a:t>
            </a:r>
          </a:p>
        </p:txBody>
      </p:sp>
      <p:sp>
        <p:nvSpPr>
          <p:cNvPr id="38" name="Freeform 16">
            <a:extLst>
              <a:ext uri="{FF2B5EF4-FFF2-40B4-BE49-F238E27FC236}">
                <a16:creationId xmlns:a16="http://schemas.microsoft.com/office/drawing/2014/main" id="{5BFC682A-15CB-44FA-8A00-4DD59DE68391}"/>
              </a:ext>
            </a:extLst>
          </p:cNvPr>
          <p:cNvSpPr/>
          <p:nvPr/>
        </p:nvSpPr>
        <p:spPr>
          <a:xfrm>
            <a:off x="5821679" y="2080200"/>
            <a:ext cx="534644" cy="556921"/>
          </a:xfrm>
          <a:custGeom>
            <a:avLst/>
            <a:gdLst>
              <a:gd name="connsiteX0" fmla="*/ 280272 w 555291"/>
              <a:gd name="connsiteY0" fmla="*/ 417917 h 578428"/>
              <a:gd name="connsiteX1" fmla="*/ 136843 w 555291"/>
              <a:gd name="connsiteY1" fmla="*/ 480476 h 578428"/>
              <a:gd name="connsiteX2" fmla="*/ 277645 w 555291"/>
              <a:gd name="connsiteY2" fmla="*/ 530226 h 578428"/>
              <a:gd name="connsiteX3" fmla="*/ 418835 w 555291"/>
              <a:gd name="connsiteY3" fmla="*/ 480163 h 578428"/>
              <a:gd name="connsiteX4" fmla="*/ 280272 w 555291"/>
              <a:gd name="connsiteY4" fmla="*/ 417917 h 578428"/>
              <a:gd name="connsiteX5" fmla="*/ 277645 w 555291"/>
              <a:gd name="connsiteY5" fmla="*/ 168707 h 578428"/>
              <a:gd name="connsiteX6" fmla="*/ 219802 w 555291"/>
              <a:gd name="connsiteY6" fmla="*/ 228960 h 578428"/>
              <a:gd name="connsiteX7" fmla="*/ 277645 w 555291"/>
              <a:gd name="connsiteY7" fmla="*/ 289213 h 578428"/>
              <a:gd name="connsiteX8" fmla="*/ 335488 w 555291"/>
              <a:gd name="connsiteY8" fmla="*/ 228960 h 578428"/>
              <a:gd name="connsiteX9" fmla="*/ 277645 w 555291"/>
              <a:gd name="connsiteY9" fmla="*/ 168707 h 578428"/>
              <a:gd name="connsiteX10" fmla="*/ 277645 w 555291"/>
              <a:gd name="connsiteY10" fmla="*/ 120505 h 578428"/>
              <a:gd name="connsiteX11" fmla="*/ 381762 w 555291"/>
              <a:gd name="connsiteY11" fmla="*/ 228960 h 578428"/>
              <a:gd name="connsiteX12" fmla="*/ 277645 w 555291"/>
              <a:gd name="connsiteY12" fmla="*/ 337416 h 578428"/>
              <a:gd name="connsiteX13" fmla="*/ 173528 w 555291"/>
              <a:gd name="connsiteY13" fmla="*/ 228960 h 578428"/>
              <a:gd name="connsiteX14" fmla="*/ 277645 w 555291"/>
              <a:gd name="connsiteY14" fmla="*/ 120505 h 578428"/>
              <a:gd name="connsiteX15" fmla="*/ 277645 w 555291"/>
              <a:gd name="connsiteY15" fmla="*/ 48202 h 578428"/>
              <a:gd name="connsiteX16" fmla="*/ 46274 w 555291"/>
              <a:gd name="connsiteY16" fmla="*/ 289214 h 578428"/>
              <a:gd name="connsiteX17" fmla="*/ 103117 w 555291"/>
              <a:gd name="connsiteY17" fmla="*/ 447445 h 578428"/>
              <a:gd name="connsiteX18" fmla="*/ 280875 w 555291"/>
              <a:gd name="connsiteY18" fmla="*/ 369717 h 578428"/>
              <a:gd name="connsiteX19" fmla="*/ 452476 w 555291"/>
              <a:gd name="connsiteY19" fmla="*/ 447081 h 578428"/>
              <a:gd name="connsiteX20" fmla="*/ 509017 w 555291"/>
              <a:gd name="connsiteY20" fmla="*/ 289214 h 578428"/>
              <a:gd name="connsiteX21" fmla="*/ 277645 w 555291"/>
              <a:gd name="connsiteY21" fmla="*/ 48202 h 578428"/>
              <a:gd name="connsiteX22" fmla="*/ 277645 w 555291"/>
              <a:gd name="connsiteY22" fmla="*/ 0 h 578428"/>
              <a:gd name="connsiteX23" fmla="*/ 555291 w 555291"/>
              <a:gd name="connsiteY23" fmla="*/ 289214 h 578428"/>
              <a:gd name="connsiteX24" fmla="*/ 277645 w 555291"/>
              <a:gd name="connsiteY24" fmla="*/ 578428 h 578428"/>
              <a:gd name="connsiteX25" fmla="*/ 0 w 555291"/>
              <a:gd name="connsiteY25" fmla="*/ 289214 h 578428"/>
              <a:gd name="connsiteX26" fmla="*/ 277645 w 555291"/>
              <a:gd name="connsiteY26" fmla="*/ 0 h 57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5291" h="578428">
                <a:moveTo>
                  <a:pt x="280272" y="417917"/>
                </a:moveTo>
                <a:cubicBezTo>
                  <a:pt x="216694" y="417051"/>
                  <a:pt x="164505" y="452953"/>
                  <a:pt x="136843" y="480476"/>
                </a:cubicBezTo>
                <a:cubicBezTo>
                  <a:pt x="175846" y="511677"/>
                  <a:pt x="224666" y="530226"/>
                  <a:pt x="277645" y="530226"/>
                </a:cubicBezTo>
                <a:cubicBezTo>
                  <a:pt x="330801" y="530226"/>
                  <a:pt x="379768" y="511555"/>
                  <a:pt x="418835" y="480163"/>
                </a:cubicBezTo>
                <a:cubicBezTo>
                  <a:pt x="393141" y="453750"/>
                  <a:pt x="343718" y="418777"/>
                  <a:pt x="280272" y="417917"/>
                </a:cubicBezTo>
                <a:close/>
                <a:moveTo>
                  <a:pt x="277645" y="168707"/>
                </a:moveTo>
                <a:cubicBezTo>
                  <a:pt x="245700" y="168707"/>
                  <a:pt x="219802" y="195684"/>
                  <a:pt x="219802" y="228960"/>
                </a:cubicBezTo>
                <a:cubicBezTo>
                  <a:pt x="219802" y="262237"/>
                  <a:pt x="245700" y="289213"/>
                  <a:pt x="277645" y="289213"/>
                </a:cubicBezTo>
                <a:cubicBezTo>
                  <a:pt x="309590" y="289213"/>
                  <a:pt x="335488" y="262237"/>
                  <a:pt x="335488" y="228960"/>
                </a:cubicBezTo>
                <a:cubicBezTo>
                  <a:pt x="335488" y="195684"/>
                  <a:pt x="309590" y="168707"/>
                  <a:pt x="277645" y="168707"/>
                </a:cubicBezTo>
                <a:close/>
                <a:moveTo>
                  <a:pt x="277645" y="120505"/>
                </a:moveTo>
                <a:cubicBezTo>
                  <a:pt x="335148" y="120505"/>
                  <a:pt x="381762" y="169062"/>
                  <a:pt x="381762" y="228960"/>
                </a:cubicBezTo>
                <a:cubicBezTo>
                  <a:pt x="381762" y="288859"/>
                  <a:pt x="335148" y="337416"/>
                  <a:pt x="277645" y="337416"/>
                </a:cubicBezTo>
                <a:cubicBezTo>
                  <a:pt x="220142" y="337416"/>
                  <a:pt x="173528" y="288859"/>
                  <a:pt x="173528" y="228960"/>
                </a:cubicBezTo>
                <a:cubicBezTo>
                  <a:pt x="173528" y="169062"/>
                  <a:pt x="220142" y="120505"/>
                  <a:pt x="277645" y="120505"/>
                </a:cubicBezTo>
                <a:close/>
                <a:moveTo>
                  <a:pt x="277645" y="48202"/>
                </a:moveTo>
                <a:cubicBezTo>
                  <a:pt x="149863" y="48202"/>
                  <a:pt x="46274" y="156107"/>
                  <a:pt x="46274" y="289214"/>
                </a:cubicBezTo>
                <a:cubicBezTo>
                  <a:pt x="46274" y="349768"/>
                  <a:pt x="67714" y="405109"/>
                  <a:pt x="103117" y="447445"/>
                </a:cubicBezTo>
                <a:cubicBezTo>
                  <a:pt x="136946" y="413137"/>
                  <a:pt x="200651" y="368627"/>
                  <a:pt x="280875" y="369717"/>
                </a:cubicBezTo>
                <a:cubicBezTo>
                  <a:pt x="359842" y="370792"/>
                  <a:pt x="420274" y="413537"/>
                  <a:pt x="452476" y="447081"/>
                </a:cubicBezTo>
                <a:cubicBezTo>
                  <a:pt x="487700" y="404794"/>
                  <a:pt x="509017" y="349597"/>
                  <a:pt x="509017" y="289214"/>
                </a:cubicBezTo>
                <a:cubicBezTo>
                  <a:pt x="509017" y="156107"/>
                  <a:pt x="405427" y="48202"/>
                  <a:pt x="277645" y="48202"/>
                </a:cubicBezTo>
                <a:close/>
                <a:moveTo>
                  <a:pt x="277645" y="0"/>
                </a:moveTo>
                <a:cubicBezTo>
                  <a:pt x="430984" y="0"/>
                  <a:pt x="555291" y="129485"/>
                  <a:pt x="555291" y="289214"/>
                </a:cubicBezTo>
                <a:cubicBezTo>
                  <a:pt x="555291" y="448942"/>
                  <a:pt x="430984" y="578428"/>
                  <a:pt x="277645" y="578428"/>
                </a:cubicBezTo>
                <a:cubicBezTo>
                  <a:pt x="124306" y="578428"/>
                  <a:pt x="0" y="448942"/>
                  <a:pt x="0" y="289214"/>
                </a:cubicBezTo>
                <a:cubicBezTo>
                  <a:pt x="0" y="129485"/>
                  <a:pt x="124306" y="0"/>
                  <a:pt x="277645" y="0"/>
                </a:cubicBezTo>
                <a:close/>
              </a:path>
            </a:pathLst>
          </a:custGeom>
          <a:solidFill>
            <a:schemeClr val="bg1"/>
          </a:solidFill>
          <a:ln w="2286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TL"/>
          </a:p>
        </p:txBody>
      </p:sp>
    </p:spTree>
    <p:extLst>
      <p:ext uri="{BB962C8B-B14F-4D97-AF65-F5344CB8AC3E}">
        <p14:creationId xmlns:p14="http://schemas.microsoft.com/office/powerpoint/2010/main" val="247598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3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3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: Diagonal Corners Snipped 46">
            <a:extLst>
              <a:ext uri="{FF2B5EF4-FFF2-40B4-BE49-F238E27FC236}">
                <a16:creationId xmlns:a16="http://schemas.microsoft.com/office/drawing/2014/main" id="{C56F6932-9ABC-4943-9ADC-A8AFB2A1C790}"/>
              </a:ext>
            </a:extLst>
          </p:cNvPr>
          <p:cNvSpPr/>
          <p:nvPr/>
        </p:nvSpPr>
        <p:spPr>
          <a:xfrm>
            <a:off x="695325" y="692150"/>
            <a:ext cx="10365462" cy="5473700"/>
          </a:xfrm>
          <a:prstGeom prst="snip2Diag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3F8E8E-1C09-415D-B6FC-B95B21E350E8}"/>
              </a:ext>
            </a:extLst>
          </p:cNvPr>
          <p:cNvSpPr txBox="1"/>
          <p:nvPr/>
        </p:nvSpPr>
        <p:spPr>
          <a:xfrm>
            <a:off x="1441643" y="2334168"/>
            <a:ext cx="890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spc="-15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Open Sans" panose="020B0606030504020204" pitchFamily="34" charset="0"/>
              </a:rPr>
              <a:t>01</a:t>
            </a:r>
            <a:endParaRPr lang="en-US" sz="4400" spc="-15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2F3F2E-9BFD-4267-8690-BFE31A800DEF}"/>
              </a:ext>
            </a:extLst>
          </p:cNvPr>
          <p:cNvSpPr txBox="1"/>
          <p:nvPr/>
        </p:nvSpPr>
        <p:spPr>
          <a:xfrm>
            <a:off x="6304444" y="2334168"/>
            <a:ext cx="890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spc="-15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Open Sans" panose="020B0606030504020204" pitchFamily="34" charset="0"/>
              </a:rPr>
              <a:t>02</a:t>
            </a:r>
            <a:endParaRPr lang="en-US" sz="4400" spc="-15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9D707-2F19-4648-8B12-82975F8A6935}"/>
              </a:ext>
            </a:extLst>
          </p:cNvPr>
          <p:cNvSpPr txBox="1"/>
          <p:nvPr/>
        </p:nvSpPr>
        <p:spPr>
          <a:xfrm>
            <a:off x="1441643" y="3436943"/>
            <a:ext cx="890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spc="-15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Open Sans" panose="020B0606030504020204" pitchFamily="34" charset="0"/>
              </a:rPr>
              <a:t>03</a:t>
            </a:r>
            <a:endParaRPr lang="en-US" sz="4400" spc="-15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FB9862-CDD5-4E4D-A86C-571B812C754A}"/>
              </a:ext>
            </a:extLst>
          </p:cNvPr>
          <p:cNvSpPr txBox="1"/>
          <p:nvPr/>
        </p:nvSpPr>
        <p:spPr>
          <a:xfrm>
            <a:off x="6304444" y="3436943"/>
            <a:ext cx="890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spc="-15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Open Sans" panose="020B0606030504020204" pitchFamily="34" charset="0"/>
              </a:rPr>
              <a:t>04</a:t>
            </a:r>
            <a:endParaRPr lang="en-US" sz="4400" spc="-15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7E69AC-79E8-41EB-B9F6-3AA2C4120085}"/>
              </a:ext>
            </a:extLst>
          </p:cNvPr>
          <p:cNvSpPr txBox="1"/>
          <p:nvPr/>
        </p:nvSpPr>
        <p:spPr>
          <a:xfrm>
            <a:off x="1441643" y="4539718"/>
            <a:ext cx="890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spc="-15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Open Sans" panose="020B0606030504020204" pitchFamily="34" charset="0"/>
              </a:rPr>
              <a:t>05</a:t>
            </a:r>
            <a:endParaRPr lang="en-US" sz="4400" spc="-15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4705D44-21D8-4C3B-833F-0AC06A7CB18E}"/>
              </a:ext>
            </a:extLst>
          </p:cNvPr>
          <p:cNvSpPr txBox="1"/>
          <p:nvPr/>
        </p:nvSpPr>
        <p:spPr>
          <a:xfrm>
            <a:off x="6304444" y="4539718"/>
            <a:ext cx="8902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400" spc="-15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Open Sans" panose="020B0606030504020204" pitchFamily="34" charset="0"/>
              </a:rPr>
              <a:t>06</a:t>
            </a:r>
            <a:endParaRPr lang="en-US" sz="4400" spc="-15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Open Sans" panose="020B0606030504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4D9F8D3-FBD6-44AF-820A-70CCA4B6194F}"/>
              </a:ext>
            </a:extLst>
          </p:cNvPr>
          <p:cNvSpPr/>
          <p:nvPr/>
        </p:nvSpPr>
        <p:spPr>
          <a:xfrm>
            <a:off x="695324" y="0"/>
            <a:ext cx="3186339" cy="18868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FFDEA3-A332-4971-B196-C30F36F5DDD1}"/>
              </a:ext>
            </a:extLst>
          </p:cNvPr>
          <p:cNvSpPr txBox="1"/>
          <p:nvPr/>
        </p:nvSpPr>
        <p:spPr>
          <a:xfrm>
            <a:off x="970597" y="648879"/>
            <a:ext cx="2722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PORTFOLIO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DCB905-451C-4157-9CE1-291D6F2DA8A8}"/>
              </a:ext>
            </a:extLst>
          </p:cNvPr>
          <p:cNvSpPr txBox="1"/>
          <p:nvPr/>
        </p:nvSpPr>
        <p:spPr>
          <a:xfrm>
            <a:off x="617391" y="1245033"/>
            <a:ext cx="3429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Black" panose="02000000000000000000" pitchFamily="2" charset="0"/>
              </a:rPr>
              <a:t>Presentation</a:t>
            </a:r>
          </a:p>
        </p:txBody>
      </p:sp>
      <p:sp>
        <p:nvSpPr>
          <p:cNvPr id="39" name="Freeform 16">
            <a:extLst>
              <a:ext uri="{FF2B5EF4-FFF2-40B4-BE49-F238E27FC236}">
                <a16:creationId xmlns:a16="http://schemas.microsoft.com/office/drawing/2014/main" id="{DBA42F2C-AB5E-4E00-B35D-FAC460FE6758}"/>
              </a:ext>
            </a:extLst>
          </p:cNvPr>
          <p:cNvSpPr/>
          <p:nvPr/>
        </p:nvSpPr>
        <p:spPr>
          <a:xfrm>
            <a:off x="2119842" y="162820"/>
            <a:ext cx="424097" cy="441768"/>
          </a:xfrm>
          <a:custGeom>
            <a:avLst/>
            <a:gdLst>
              <a:gd name="connsiteX0" fmla="*/ 280272 w 555291"/>
              <a:gd name="connsiteY0" fmla="*/ 417917 h 578428"/>
              <a:gd name="connsiteX1" fmla="*/ 136843 w 555291"/>
              <a:gd name="connsiteY1" fmla="*/ 480476 h 578428"/>
              <a:gd name="connsiteX2" fmla="*/ 277645 w 555291"/>
              <a:gd name="connsiteY2" fmla="*/ 530226 h 578428"/>
              <a:gd name="connsiteX3" fmla="*/ 418835 w 555291"/>
              <a:gd name="connsiteY3" fmla="*/ 480163 h 578428"/>
              <a:gd name="connsiteX4" fmla="*/ 280272 w 555291"/>
              <a:gd name="connsiteY4" fmla="*/ 417917 h 578428"/>
              <a:gd name="connsiteX5" fmla="*/ 277645 w 555291"/>
              <a:gd name="connsiteY5" fmla="*/ 168707 h 578428"/>
              <a:gd name="connsiteX6" fmla="*/ 219802 w 555291"/>
              <a:gd name="connsiteY6" fmla="*/ 228960 h 578428"/>
              <a:gd name="connsiteX7" fmla="*/ 277645 w 555291"/>
              <a:gd name="connsiteY7" fmla="*/ 289213 h 578428"/>
              <a:gd name="connsiteX8" fmla="*/ 335488 w 555291"/>
              <a:gd name="connsiteY8" fmla="*/ 228960 h 578428"/>
              <a:gd name="connsiteX9" fmla="*/ 277645 w 555291"/>
              <a:gd name="connsiteY9" fmla="*/ 168707 h 578428"/>
              <a:gd name="connsiteX10" fmla="*/ 277645 w 555291"/>
              <a:gd name="connsiteY10" fmla="*/ 120505 h 578428"/>
              <a:gd name="connsiteX11" fmla="*/ 381762 w 555291"/>
              <a:gd name="connsiteY11" fmla="*/ 228960 h 578428"/>
              <a:gd name="connsiteX12" fmla="*/ 277645 w 555291"/>
              <a:gd name="connsiteY12" fmla="*/ 337416 h 578428"/>
              <a:gd name="connsiteX13" fmla="*/ 173528 w 555291"/>
              <a:gd name="connsiteY13" fmla="*/ 228960 h 578428"/>
              <a:gd name="connsiteX14" fmla="*/ 277645 w 555291"/>
              <a:gd name="connsiteY14" fmla="*/ 120505 h 578428"/>
              <a:gd name="connsiteX15" fmla="*/ 277645 w 555291"/>
              <a:gd name="connsiteY15" fmla="*/ 48202 h 578428"/>
              <a:gd name="connsiteX16" fmla="*/ 46274 w 555291"/>
              <a:gd name="connsiteY16" fmla="*/ 289214 h 578428"/>
              <a:gd name="connsiteX17" fmla="*/ 103117 w 555291"/>
              <a:gd name="connsiteY17" fmla="*/ 447445 h 578428"/>
              <a:gd name="connsiteX18" fmla="*/ 280875 w 555291"/>
              <a:gd name="connsiteY18" fmla="*/ 369717 h 578428"/>
              <a:gd name="connsiteX19" fmla="*/ 452476 w 555291"/>
              <a:gd name="connsiteY19" fmla="*/ 447081 h 578428"/>
              <a:gd name="connsiteX20" fmla="*/ 509017 w 555291"/>
              <a:gd name="connsiteY20" fmla="*/ 289214 h 578428"/>
              <a:gd name="connsiteX21" fmla="*/ 277645 w 555291"/>
              <a:gd name="connsiteY21" fmla="*/ 48202 h 578428"/>
              <a:gd name="connsiteX22" fmla="*/ 277645 w 555291"/>
              <a:gd name="connsiteY22" fmla="*/ 0 h 578428"/>
              <a:gd name="connsiteX23" fmla="*/ 555291 w 555291"/>
              <a:gd name="connsiteY23" fmla="*/ 289214 h 578428"/>
              <a:gd name="connsiteX24" fmla="*/ 277645 w 555291"/>
              <a:gd name="connsiteY24" fmla="*/ 578428 h 578428"/>
              <a:gd name="connsiteX25" fmla="*/ 0 w 555291"/>
              <a:gd name="connsiteY25" fmla="*/ 289214 h 578428"/>
              <a:gd name="connsiteX26" fmla="*/ 277645 w 555291"/>
              <a:gd name="connsiteY26" fmla="*/ 0 h 57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5291" h="578428">
                <a:moveTo>
                  <a:pt x="280272" y="417917"/>
                </a:moveTo>
                <a:cubicBezTo>
                  <a:pt x="216694" y="417051"/>
                  <a:pt x="164505" y="452953"/>
                  <a:pt x="136843" y="480476"/>
                </a:cubicBezTo>
                <a:cubicBezTo>
                  <a:pt x="175846" y="511677"/>
                  <a:pt x="224666" y="530226"/>
                  <a:pt x="277645" y="530226"/>
                </a:cubicBezTo>
                <a:cubicBezTo>
                  <a:pt x="330801" y="530226"/>
                  <a:pt x="379768" y="511555"/>
                  <a:pt x="418835" y="480163"/>
                </a:cubicBezTo>
                <a:cubicBezTo>
                  <a:pt x="393141" y="453750"/>
                  <a:pt x="343718" y="418777"/>
                  <a:pt x="280272" y="417917"/>
                </a:cubicBezTo>
                <a:close/>
                <a:moveTo>
                  <a:pt x="277645" y="168707"/>
                </a:moveTo>
                <a:cubicBezTo>
                  <a:pt x="245700" y="168707"/>
                  <a:pt x="219802" y="195684"/>
                  <a:pt x="219802" y="228960"/>
                </a:cubicBezTo>
                <a:cubicBezTo>
                  <a:pt x="219802" y="262237"/>
                  <a:pt x="245700" y="289213"/>
                  <a:pt x="277645" y="289213"/>
                </a:cubicBezTo>
                <a:cubicBezTo>
                  <a:pt x="309590" y="289213"/>
                  <a:pt x="335488" y="262237"/>
                  <a:pt x="335488" y="228960"/>
                </a:cubicBezTo>
                <a:cubicBezTo>
                  <a:pt x="335488" y="195684"/>
                  <a:pt x="309590" y="168707"/>
                  <a:pt x="277645" y="168707"/>
                </a:cubicBezTo>
                <a:close/>
                <a:moveTo>
                  <a:pt x="277645" y="120505"/>
                </a:moveTo>
                <a:cubicBezTo>
                  <a:pt x="335148" y="120505"/>
                  <a:pt x="381762" y="169062"/>
                  <a:pt x="381762" y="228960"/>
                </a:cubicBezTo>
                <a:cubicBezTo>
                  <a:pt x="381762" y="288859"/>
                  <a:pt x="335148" y="337416"/>
                  <a:pt x="277645" y="337416"/>
                </a:cubicBezTo>
                <a:cubicBezTo>
                  <a:pt x="220142" y="337416"/>
                  <a:pt x="173528" y="288859"/>
                  <a:pt x="173528" y="228960"/>
                </a:cubicBezTo>
                <a:cubicBezTo>
                  <a:pt x="173528" y="169062"/>
                  <a:pt x="220142" y="120505"/>
                  <a:pt x="277645" y="120505"/>
                </a:cubicBezTo>
                <a:close/>
                <a:moveTo>
                  <a:pt x="277645" y="48202"/>
                </a:moveTo>
                <a:cubicBezTo>
                  <a:pt x="149863" y="48202"/>
                  <a:pt x="46274" y="156107"/>
                  <a:pt x="46274" y="289214"/>
                </a:cubicBezTo>
                <a:cubicBezTo>
                  <a:pt x="46274" y="349768"/>
                  <a:pt x="67714" y="405109"/>
                  <a:pt x="103117" y="447445"/>
                </a:cubicBezTo>
                <a:cubicBezTo>
                  <a:pt x="136946" y="413137"/>
                  <a:pt x="200651" y="368627"/>
                  <a:pt x="280875" y="369717"/>
                </a:cubicBezTo>
                <a:cubicBezTo>
                  <a:pt x="359842" y="370792"/>
                  <a:pt x="420274" y="413537"/>
                  <a:pt x="452476" y="447081"/>
                </a:cubicBezTo>
                <a:cubicBezTo>
                  <a:pt x="487700" y="404794"/>
                  <a:pt x="509017" y="349597"/>
                  <a:pt x="509017" y="289214"/>
                </a:cubicBezTo>
                <a:cubicBezTo>
                  <a:pt x="509017" y="156107"/>
                  <a:pt x="405427" y="48202"/>
                  <a:pt x="277645" y="48202"/>
                </a:cubicBezTo>
                <a:close/>
                <a:moveTo>
                  <a:pt x="277645" y="0"/>
                </a:moveTo>
                <a:cubicBezTo>
                  <a:pt x="430984" y="0"/>
                  <a:pt x="555291" y="129485"/>
                  <a:pt x="555291" y="289214"/>
                </a:cubicBezTo>
                <a:cubicBezTo>
                  <a:pt x="555291" y="448942"/>
                  <a:pt x="430984" y="578428"/>
                  <a:pt x="277645" y="578428"/>
                </a:cubicBezTo>
                <a:cubicBezTo>
                  <a:pt x="124306" y="578428"/>
                  <a:pt x="0" y="448942"/>
                  <a:pt x="0" y="289214"/>
                </a:cubicBezTo>
                <a:cubicBezTo>
                  <a:pt x="0" y="129485"/>
                  <a:pt x="124306" y="0"/>
                  <a:pt x="277645" y="0"/>
                </a:cubicBezTo>
                <a:close/>
              </a:path>
            </a:pathLst>
          </a:custGeom>
          <a:solidFill>
            <a:schemeClr val="bg1"/>
          </a:solidFill>
          <a:ln w="2286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TL" sz="9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85DA35-5674-4DA5-900A-287679E5A627}"/>
              </a:ext>
            </a:extLst>
          </p:cNvPr>
          <p:cNvSpPr txBox="1"/>
          <p:nvPr/>
        </p:nvSpPr>
        <p:spPr>
          <a:xfrm>
            <a:off x="2293317" y="2288746"/>
            <a:ext cx="18719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01</a:t>
            </a:r>
            <a:endParaRPr lang="en-ID" sz="14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B4D810-250D-4037-A3F7-B5AB57492018}"/>
              </a:ext>
            </a:extLst>
          </p:cNvPr>
          <p:cNvSpPr txBox="1"/>
          <p:nvPr/>
        </p:nvSpPr>
        <p:spPr>
          <a:xfrm>
            <a:off x="2311264" y="2661433"/>
            <a:ext cx="3106057" cy="5500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b="0" i="0" dirty="0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 amet, consectetuer adipiscing elit. Maecenas </a:t>
            </a:r>
            <a:r>
              <a:rPr lang="en-US" sz="1050" b="0" i="0" dirty="0" err="1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porttitor</a:t>
            </a:r>
            <a:r>
              <a:rPr lang="en-US" sz="1050" b="0" i="0" dirty="0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1050" b="0" i="0" dirty="0" err="1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congue</a:t>
            </a:r>
            <a:endParaRPr lang="en-US" sz="10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3EF046-207B-42B9-8A94-2A7F5D10AE8C}"/>
              </a:ext>
            </a:extLst>
          </p:cNvPr>
          <p:cNvSpPr txBox="1"/>
          <p:nvPr/>
        </p:nvSpPr>
        <p:spPr>
          <a:xfrm>
            <a:off x="7305155" y="2288746"/>
            <a:ext cx="18719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02</a:t>
            </a:r>
            <a:endParaRPr lang="en-ID" sz="14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813E53-BD33-4E2E-B665-AF88F81377B3}"/>
              </a:ext>
            </a:extLst>
          </p:cNvPr>
          <p:cNvSpPr txBox="1"/>
          <p:nvPr/>
        </p:nvSpPr>
        <p:spPr>
          <a:xfrm>
            <a:off x="7323102" y="2661433"/>
            <a:ext cx="3106057" cy="5500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b="0" i="0" dirty="0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 amet, consectetuer adipiscing elit. Maecenas </a:t>
            </a:r>
            <a:r>
              <a:rPr lang="en-US" sz="1050" b="0" i="0" dirty="0" err="1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porttitor</a:t>
            </a:r>
            <a:r>
              <a:rPr lang="en-US" sz="1050" b="0" i="0" dirty="0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1050" b="0" i="0" dirty="0" err="1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congue</a:t>
            </a:r>
            <a:endParaRPr lang="en-US" sz="10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FE3EE8-2A75-47D9-A118-A6DD598733F7}"/>
              </a:ext>
            </a:extLst>
          </p:cNvPr>
          <p:cNvSpPr txBox="1"/>
          <p:nvPr/>
        </p:nvSpPr>
        <p:spPr>
          <a:xfrm>
            <a:off x="2293317" y="3388341"/>
            <a:ext cx="18719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03</a:t>
            </a:r>
            <a:endParaRPr lang="en-ID" sz="14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5DFFA1-40D1-4766-B0A0-2413A6D73A48}"/>
              </a:ext>
            </a:extLst>
          </p:cNvPr>
          <p:cNvSpPr txBox="1"/>
          <p:nvPr/>
        </p:nvSpPr>
        <p:spPr>
          <a:xfrm>
            <a:off x="2311264" y="3761028"/>
            <a:ext cx="3106057" cy="5500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b="0" i="0" dirty="0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 amet, consectetuer adipiscing elit. Maecenas </a:t>
            </a:r>
            <a:r>
              <a:rPr lang="en-US" sz="1050" b="0" i="0" dirty="0" err="1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porttitor</a:t>
            </a:r>
            <a:r>
              <a:rPr lang="en-US" sz="1050" b="0" i="0" dirty="0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1050" b="0" i="0" dirty="0" err="1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congue</a:t>
            </a:r>
            <a:endParaRPr lang="en-US" sz="10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FCF426-0A00-4C89-86CD-4E8DD544D1CE}"/>
              </a:ext>
            </a:extLst>
          </p:cNvPr>
          <p:cNvSpPr txBox="1"/>
          <p:nvPr/>
        </p:nvSpPr>
        <p:spPr>
          <a:xfrm>
            <a:off x="7305155" y="3388341"/>
            <a:ext cx="18719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04</a:t>
            </a:r>
            <a:endParaRPr lang="en-ID" sz="14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603E36-5BB0-4327-9851-30ADFEAB417B}"/>
              </a:ext>
            </a:extLst>
          </p:cNvPr>
          <p:cNvSpPr txBox="1"/>
          <p:nvPr/>
        </p:nvSpPr>
        <p:spPr>
          <a:xfrm>
            <a:off x="7323102" y="3761028"/>
            <a:ext cx="3106057" cy="5500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b="0" i="0" dirty="0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 amet, consectetuer adipiscing elit. Maecenas </a:t>
            </a:r>
            <a:r>
              <a:rPr lang="en-US" sz="1050" b="0" i="0" dirty="0" err="1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porttitor</a:t>
            </a:r>
            <a:r>
              <a:rPr lang="en-US" sz="1050" b="0" i="0" dirty="0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1050" b="0" i="0" dirty="0" err="1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congue</a:t>
            </a:r>
            <a:endParaRPr lang="en-US" sz="10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0CF57B-F4E0-4541-9F27-D117F613D3D2}"/>
              </a:ext>
            </a:extLst>
          </p:cNvPr>
          <p:cNvSpPr txBox="1"/>
          <p:nvPr/>
        </p:nvSpPr>
        <p:spPr>
          <a:xfrm>
            <a:off x="2293317" y="4476361"/>
            <a:ext cx="18719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05</a:t>
            </a:r>
            <a:endParaRPr lang="en-ID" sz="14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44604A-AB4A-4B31-BE5B-CD95BE51E1A9}"/>
              </a:ext>
            </a:extLst>
          </p:cNvPr>
          <p:cNvSpPr txBox="1"/>
          <p:nvPr/>
        </p:nvSpPr>
        <p:spPr>
          <a:xfrm>
            <a:off x="2311264" y="4849048"/>
            <a:ext cx="3106057" cy="5500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b="0" i="0" dirty="0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 amet, consectetuer adipiscing elit. Maecenas </a:t>
            </a:r>
            <a:r>
              <a:rPr lang="en-US" sz="1050" b="0" i="0" dirty="0" err="1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porttitor</a:t>
            </a:r>
            <a:r>
              <a:rPr lang="en-US" sz="1050" b="0" i="0" dirty="0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1050" b="0" i="0" dirty="0" err="1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congue</a:t>
            </a:r>
            <a:endParaRPr lang="en-US" sz="10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F6FCA8-A6E6-4384-87D9-A03CDDE2B18B}"/>
              </a:ext>
            </a:extLst>
          </p:cNvPr>
          <p:cNvSpPr txBox="1"/>
          <p:nvPr/>
        </p:nvSpPr>
        <p:spPr>
          <a:xfrm>
            <a:off x="7305155" y="4476361"/>
            <a:ext cx="18719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06</a:t>
            </a:r>
            <a:endParaRPr lang="en-ID" sz="14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E5EF79-4714-45C4-8FBB-4AF7A389BBEE}"/>
              </a:ext>
            </a:extLst>
          </p:cNvPr>
          <p:cNvSpPr txBox="1"/>
          <p:nvPr/>
        </p:nvSpPr>
        <p:spPr>
          <a:xfrm>
            <a:off x="7323102" y="4849048"/>
            <a:ext cx="3106057" cy="5500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50" b="0" i="0" dirty="0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 amet, consectetuer adipiscing elit. Maecenas </a:t>
            </a:r>
            <a:r>
              <a:rPr lang="en-US" sz="1050" b="0" i="0" dirty="0" err="1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porttitor</a:t>
            </a:r>
            <a:r>
              <a:rPr lang="en-US" sz="1050" b="0" i="0" dirty="0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1050" b="0" i="0" dirty="0" err="1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congue</a:t>
            </a:r>
            <a:endParaRPr lang="en-US" sz="10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B19EEC2-5BA5-45BF-9FFB-6D2DA8343D3B}"/>
              </a:ext>
            </a:extLst>
          </p:cNvPr>
          <p:cNvSpPr txBox="1"/>
          <p:nvPr/>
        </p:nvSpPr>
        <p:spPr>
          <a:xfrm>
            <a:off x="10457181" y="6331876"/>
            <a:ext cx="1550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2AFA7"/>
                </a:solidFill>
              </a:rPr>
              <a:t>PORTFOLIO NAME</a:t>
            </a:r>
          </a:p>
        </p:txBody>
      </p:sp>
      <p:grpSp>
        <p:nvGrpSpPr>
          <p:cNvPr id="56" name="Group 2">
            <a:extLst>
              <a:ext uri="{FF2B5EF4-FFF2-40B4-BE49-F238E27FC236}">
                <a16:creationId xmlns:a16="http://schemas.microsoft.com/office/drawing/2014/main" id="{767E6082-598D-4006-A514-D64ECBEBC9FC}"/>
              </a:ext>
            </a:extLst>
          </p:cNvPr>
          <p:cNvGrpSpPr/>
          <p:nvPr/>
        </p:nvGrpSpPr>
        <p:grpSpPr>
          <a:xfrm>
            <a:off x="7864199" y="6451425"/>
            <a:ext cx="2567711" cy="93446"/>
            <a:chOff x="1792245" y="6550048"/>
            <a:chExt cx="6398312" cy="149089"/>
          </a:xfrm>
          <a:solidFill>
            <a:schemeClr val="bg1"/>
          </a:solidFill>
        </p:grpSpPr>
        <p:sp>
          <p:nvSpPr>
            <p:cNvPr id="57" name="Rectangle 3">
              <a:extLst>
                <a:ext uri="{FF2B5EF4-FFF2-40B4-BE49-F238E27FC236}">
                  <a16:creationId xmlns:a16="http://schemas.microsoft.com/office/drawing/2014/main" id="{26B83E61-682D-489D-BE99-59CB20AC964E}"/>
                </a:ext>
              </a:extLst>
            </p:cNvPr>
            <p:cNvSpPr/>
            <p:nvPr/>
          </p:nvSpPr>
          <p:spPr>
            <a:xfrm>
              <a:off x="2193949" y="6550048"/>
              <a:ext cx="5996608" cy="149089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16200000" scaled="1"/>
              <a:tileRect/>
            </a:gra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4">
              <a:extLst>
                <a:ext uri="{FF2B5EF4-FFF2-40B4-BE49-F238E27FC236}">
                  <a16:creationId xmlns:a16="http://schemas.microsoft.com/office/drawing/2014/main" id="{FA1F643A-CF9A-420F-BC77-A2ABF9D9177D}"/>
                </a:ext>
              </a:extLst>
            </p:cNvPr>
            <p:cNvSpPr/>
            <p:nvPr/>
          </p:nvSpPr>
          <p:spPr>
            <a:xfrm>
              <a:off x="1993097" y="6550048"/>
              <a:ext cx="150052" cy="149089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16200000" scaled="1"/>
              <a:tileRect/>
            </a:gra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">
              <a:extLst>
                <a:ext uri="{FF2B5EF4-FFF2-40B4-BE49-F238E27FC236}">
                  <a16:creationId xmlns:a16="http://schemas.microsoft.com/office/drawing/2014/main" id="{2005E351-2BA9-4219-B301-F568DF6A3758}"/>
                </a:ext>
              </a:extLst>
            </p:cNvPr>
            <p:cNvSpPr/>
            <p:nvPr/>
          </p:nvSpPr>
          <p:spPr>
            <a:xfrm>
              <a:off x="1792245" y="6550048"/>
              <a:ext cx="150052" cy="149089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16200000" scaled="1"/>
              <a:tileRect/>
            </a:gra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Oval 5">
            <a:extLst>
              <a:ext uri="{FF2B5EF4-FFF2-40B4-BE49-F238E27FC236}">
                <a16:creationId xmlns:a16="http://schemas.microsoft.com/office/drawing/2014/main" id="{84BBF518-B284-48A9-A621-1BB9E2A07F66}"/>
              </a:ext>
            </a:extLst>
          </p:cNvPr>
          <p:cNvSpPr/>
          <p:nvPr/>
        </p:nvSpPr>
        <p:spPr>
          <a:xfrm>
            <a:off x="10543362" y="-615470"/>
            <a:ext cx="2265612" cy="2265612"/>
          </a:xfrm>
          <a:prstGeom prst="ellipse">
            <a:avLst/>
          </a:prstGeom>
          <a:noFill/>
          <a:ln w="381000">
            <a:solidFill>
              <a:srgbClr val="FF6361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7">
            <a:extLst>
              <a:ext uri="{FF2B5EF4-FFF2-40B4-BE49-F238E27FC236}">
                <a16:creationId xmlns:a16="http://schemas.microsoft.com/office/drawing/2014/main" id="{005B40E6-20BB-4F1C-BF42-C99D96AC7502}"/>
              </a:ext>
            </a:extLst>
          </p:cNvPr>
          <p:cNvSpPr/>
          <p:nvPr/>
        </p:nvSpPr>
        <p:spPr>
          <a:xfrm>
            <a:off x="1" y="5862322"/>
            <a:ext cx="790575" cy="995679"/>
          </a:xfrm>
          <a:custGeom>
            <a:avLst/>
            <a:gdLst>
              <a:gd name="connsiteX0" fmla="*/ 100300 w 790575"/>
              <a:gd name="connsiteY0" fmla="*/ 0 h 995679"/>
              <a:gd name="connsiteX1" fmla="*/ 790575 w 790575"/>
              <a:gd name="connsiteY1" fmla="*/ 690275 h 995679"/>
              <a:gd name="connsiteX2" fmla="*/ 736330 w 790575"/>
              <a:gd name="connsiteY2" fmla="*/ 958961 h 995679"/>
              <a:gd name="connsiteX3" fmla="*/ 716400 w 790575"/>
              <a:gd name="connsiteY3" fmla="*/ 995679 h 995679"/>
              <a:gd name="connsiteX4" fmla="*/ 0 w 790575"/>
              <a:gd name="connsiteY4" fmla="*/ 995679 h 995679"/>
              <a:gd name="connsiteX5" fmla="*/ 0 w 790575"/>
              <a:gd name="connsiteY5" fmla="*/ 10111 h 99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575" h="995679">
                <a:moveTo>
                  <a:pt x="100300" y="0"/>
                </a:moveTo>
                <a:cubicBezTo>
                  <a:pt x="481528" y="0"/>
                  <a:pt x="790575" y="309047"/>
                  <a:pt x="790575" y="690275"/>
                </a:cubicBezTo>
                <a:cubicBezTo>
                  <a:pt x="790575" y="785582"/>
                  <a:pt x="771260" y="876378"/>
                  <a:pt x="736330" y="958961"/>
                </a:cubicBezTo>
                <a:lnTo>
                  <a:pt x="716400" y="995679"/>
                </a:lnTo>
                <a:lnTo>
                  <a:pt x="0" y="995679"/>
                </a:lnTo>
                <a:lnTo>
                  <a:pt x="0" y="10111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70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3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3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40" grpId="0"/>
          <p:bldP spid="41" grpId="0"/>
          <p:bldP spid="42" grpId="0"/>
          <p:bldP spid="43" grpId="0"/>
          <p:bldP spid="44" grpId="0"/>
          <p:bldP spid="45" grpId="0"/>
          <p:bldP spid="46" grpId="0"/>
          <p:bldP spid="50" grpId="0"/>
          <p:bldP spid="51" grpId="0"/>
          <p:bldP spid="52" grpId="0"/>
          <p:bldP spid="53" grpId="0"/>
          <p:bldP spid="5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5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40" grpId="0"/>
          <p:bldP spid="41" grpId="0"/>
          <p:bldP spid="42" grpId="0"/>
          <p:bldP spid="43" grpId="0"/>
          <p:bldP spid="44" grpId="0"/>
          <p:bldP spid="45" grpId="0"/>
          <p:bldP spid="46" grpId="0"/>
          <p:bldP spid="50" grpId="0"/>
          <p:bldP spid="51" grpId="0"/>
          <p:bldP spid="52" grpId="0"/>
          <p:bldP spid="53" grpId="0"/>
          <p:bldP spid="5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75A9F878-847B-4848-BCC1-E32FCFAD7E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/>
      </p:pic>
      <p:sp>
        <p:nvSpPr>
          <p:cNvPr id="17" name="Rectangle 9">
            <a:extLst>
              <a:ext uri="{FF2B5EF4-FFF2-40B4-BE49-F238E27FC236}">
                <a16:creationId xmlns:a16="http://schemas.microsoft.com/office/drawing/2014/main" id="{044A55B8-1D0C-412D-A222-96E7CEDC897E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7000"/>
                </a:schemeClr>
              </a:gs>
              <a:gs pos="100000">
                <a:schemeClr val="accent6">
                  <a:alpha val="50000"/>
                </a:schemeClr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74">
            <a:extLst>
              <a:ext uri="{FF2B5EF4-FFF2-40B4-BE49-F238E27FC236}">
                <a16:creationId xmlns:a16="http://schemas.microsoft.com/office/drawing/2014/main" id="{BD9EE40B-5205-46B0-B2A1-74FA91068F5D}"/>
              </a:ext>
            </a:extLst>
          </p:cNvPr>
          <p:cNvGrpSpPr/>
          <p:nvPr/>
        </p:nvGrpSpPr>
        <p:grpSpPr>
          <a:xfrm>
            <a:off x="578055" y="2914650"/>
            <a:ext cx="11099563" cy="1028700"/>
            <a:chOff x="578055" y="2914650"/>
            <a:chExt cx="11099563" cy="1028700"/>
          </a:xfrm>
          <a:solidFill>
            <a:schemeClr val="bg1">
              <a:lumMod val="95000"/>
            </a:schemeClr>
          </a:solidFill>
        </p:grpSpPr>
        <p:sp>
          <p:nvSpPr>
            <p:cNvPr id="22" name="Rectangle 75">
              <a:extLst>
                <a:ext uri="{FF2B5EF4-FFF2-40B4-BE49-F238E27FC236}">
                  <a16:creationId xmlns:a16="http://schemas.microsoft.com/office/drawing/2014/main" id="{0AC3C486-9E40-4462-AC41-79AA893ADAE3}"/>
                </a:ext>
              </a:extLst>
            </p:cNvPr>
            <p:cNvSpPr/>
            <p:nvPr/>
          </p:nvSpPr>
          <p:spPr>
            <a:xfrm>
              <a:off x="578055" y="2914650"/>
              <a:ext cx="45719" cy="1028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76">
              <a:extLst>
                <a:ext uri="{FF2B5EF4-FFF2-40B4-BE49-F238E27FC236}">
                  <a16:creationId xmlns:a16="http://schemas.microsoft.com/office/drawing/2014/main" id="{17A1AA80-B938-42B9-9685-29367404ADED}"/>
                </a:ext>
              </a:extLst>
            </p:cNvPr>
            <p:cNvSpPr/>
            <p:nvPr/>
          </p:nvSpPr>
          <p:spPr>
            <a:xfrm>
              <a:off x="11631899" y="2914650"/>
              <a:ext cx="45719" cy="10287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ound Same-side Corner of Rectangle 55">
            <a:extLst>
              <a:ext uri="{FF2B5EF4-FFF2-40B4-BE49-F238E27FC236}">
                <a16:creationId xmlns:a16="http://schemas.microsoft.com/office/drawing/2014/main" id="{BB424E91-C4C6-42A6-B7D7-AB565A5A0561}"/>
              </a:ext>
            </a:extLst>
          </p:cNvPr>
          <p:cNvSpPr/>
          <p:nvPr/>
        </p:nvSpPr>
        <p:spPr>
          <a:xfrm>
            <a:off x="6603032" y="4413600"/>
            <a:ext cx="3695231" cy="1029844"/>
          </a:xfrm>
          <a:prstGeom prst="rect">
            <a:avLst/>
          </a:prstGeom>
          <a:solidFill>
            <a:schemeClr val="bg1">
              <a:alpha val="22000"/>
            </a:schemeClr>
          </a:solidFill>
          <a:ln>
            <a:solidFill>
              <a:schemeClr val="bg1">
                <a:alpha val="6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5">
            <a:extLst>
              <a:ext uri="{FF2B5EF4-FFF2-40B4-BE49-F238E27FC236}">
                <a16:creationId xmlns:a16="http://schemas.microsoft.com/office/drawing/2014/main" id="{89986528-39E3-4E6E-A9E1-1087F1349034}"/>
              </a:ext>
            </a:extLst>
          </p:cNvPr>
          <p:cNvSpPr/>
          <p:nvPr/>
        </p:nvSpPr>
        <p:spPr>
          <a:xfrm>
            <a:off x="2079095" y="2550022"/>
            <a:ext cx="495632" cy="49563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0" dist="698500" dir="5400000" sx="97000" sy="97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 spc="1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B5563B-8308-4EC5-A703-7D745FC04A67}"/>
              </a:ext>
            </a:extLst>
          </p:cNvPr>
          <p:cNvSpPr txBox="1"/>
          <p:nvPr/>
        </p:nvSpPr>
        <p:spPr>
          <a:xfrm>
            <a:off x="2073079" y="2659339"/>
            <a:ext cx="495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rub SemiBold" panose="00000700000000000000" pitchFamily="2" charset="-34"/>
              </a:rPr>
              <a:t>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53FB51-3359-43B3-B744-F49FEEC1729F}"/>
              </a:ext>
            </a:extLst>
          </p:cNvPr>
          <p:cNvSpPr txBox="1"/>
          <p:nvPr/>
        </p:nvSpPr>
        <p:spPr>
          <a:xfrm>
            <a:off x="2812139" y="2490061"/>
            <a:ext cx="206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rub SemiBold" panose="00000700000000000000" pitchFamily="2" charset="-34"/>
              </a:rPr>
              <a:t>Content Title Here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C6557F-5D9D-4818-A2FE-7CDED551EF8D}"/>
              </a:ext>
            </a:extLst>
          </p:cNvPr>
          <p:cNvSpPr txBox="1"/>
          <p:nvPr/>
        </p:nvSpPr>
        <p:spPr>
          <a:xfrm>
            <a:off x="2805446" y="2753942"/>
            <a:ext cx="3197481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Lorem ipsum dolor sit </a:t>
            </a:r>
            <a:r>
              <a:rPr lang="en-US" sz="12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amet</a:t>
            </a:r>
            <a:r>
              <a:rPr lang="en-US" sz="12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consectetuer</a:t>
            </a:r>
            <a:endParaRPr lang="en-US" sz="12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Krub" panose="00000500000000000000" pitchFamily="2" charset="-34"/>
            </a:endParaRPr>
          </a:p>
        </p:txBody>
      </p:sp>
      <p:sp>
        <p:nvSpPr>
          <p:cNvPr id="34" name="Rectangle: Rounded Corners 21">
            <a:extLst>
              <a:ext uri="{FF2B5EF4-FFF2-40B4-BE49-F238E27FC236}">
                <a16:creationId xmlns:a16="http://schemas.microsoft.com/office/drawing/2014/main" id="{B9DF9642-364D-472A-8058-612324916A14}"/>
              </a:ext>
            </a:extLst>
          </p:cNvPr>
          <p:cNvSpPr/>
          <p:nvPr/>
        </p:nvSpPr>
        <p:spPr>
          <a:xfrm>
            <a:off x="6374431" y="2583791"/>
            <a:ext cx="495632" cy="49563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0" dist="698500" dir="5400000" sx="97000" sy="97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 spc="1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CD052F9-E8B5-449C-ABA6-0D78715DB5F9}"/>
              </a:ext>
            </a:extLst>
          </p:cNvPr>
          <p:cNvSpPr txBox="1"/>
          <p:nvPr/>
        </p:nvSpPr>
        <p:spPr>
          <a:xfrm>
            <a:off x="6368415" y="2693108"/>
            <a:ext cx="495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rub SemiBold" panose="00000700000000000000" pitchFamily="2" charset="-34"/>
              </a:rPr>
              <a:t>04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ABED4D-CB10-4709-A329-D40CE188F527}"/>
              </a:ext>
            </a:extLst>
          </p:cNvPr>
          <p:cNvSpPr txBox="1"/>
          <p:nvPr/>
        </p:nvSpPr>
        <p:spPr>
          <a:xfrm>
            <a:off x="7107475" y="2490061"/>
            <a:ext cx="206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rub SemiBold" panose="00000700000000000000" pitchFamily="2" charset="-34"/>
              </a:rPr>
              <a:t>Content Title Here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506957-2277-4D40-B205-45C4BF2DBDCE}"/>
              </a:ext>
            </a:extLst>
          </p:cNvPr>
          <p:cNvSpPr txBox="1"/>
          <p:nvPr/>
        </p:nvSpPr>
        <p:spPr>
          <a:xfrm>
            <a:off x="7100782" y="2753942"/>
            <a:ext cx="3197481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Lorem ipsum dolor sit amet, consectetuer</a:t>
            </a:r>
          </a:p>
        </p:txBody>
      </p:sp>
      <p:sp>
        <p:nvSpPr>
          <p:cNvPr id="40" name="Rectangle: Rounded Corners 27">
            <a:extLst>
              <a:ext uri="{FF2B5EF4-FFF2-40B4-BE49-F238E27FC236}">
                <a16:creationId xmlns:a16="http://schemas.microsoft.com/office/drawing/2014/main" id="{4C8C4720-84E4-4780-834F-3E746A568AA2}"/>
              </a:ext>
            </a:extLst>
          </p:cNvPr>
          <p:cNvSpPr/>
          <p:nvPr/>
        </p:nvSpPr>
        <p:spPr>
          <a:xfrm>
            <a:off x="2079095" y="3627094"/>
            <a:ext cx="495632" cy="49563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0" dist="698500" dir="5400000" sx="97000" sy="97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 spc="1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E87087-7EE0-4158-9951-BE6762168AAD}"/>
              </a:ext>
            </a:extLst>
          </p:cNvPr>
          <p:cNvSpPr txBox="1"/>
          <p:nvPr/>
        </p:nvSpPr>
        <p:spPr>
          <a:xfrm>
            <a:off x="2073079" y="3736411"/>
            <a:ext cx="495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rub SemiBold" panose="00000700000000000000" pitchFamily="2" charset="-34"/>
              </a:rPr>
              <a:t>02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E470CB-974E-4F06-A071-9D53210E52D5}"/>
              </a:ext>
            </a:extLst>
          </p:cNvPr>
          <p:cNvSpPr txBox="1"/>
          <p:nvPr/>
        </p:nvSpPr>
        <p:spPr>
          <a:xfrm>
            <a:off x="2812139" y="3537241"/>
            <a:ext cx="206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rub SemiBold" panose="00000700000000000000" pitchFamily="2" charset="-34"/>
              </a:rPr>
              <a:t>Content Title Here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7ED7B9-D314-4C8C-80CB-CD358505AB00}"/>
              </a:ext>
            </a:extLst>
          </p:cNvPr>
          <p:cNvSpPr txBox="1"/>
          <p:nvPr/>
        </p:nvSpPr>
        <p:spPr>
          <a:xfrm>
            <a:off x="2805446" y="3801122"/>
            <a:ext cx="3197481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Lorem ipsum dolor sit amet, consectetuer</a:t>
            </a:r>
          </a:p>
        </p:txBody>
      </p:sp>
      <p:sp>
        <p:nvSpPr>
          <p:cNvPr id="46" name="Rectangle: Rounded Corners 33">
            <a:extLst>
              <a:ext uri="{FF2B5EF4-FFF2-40B4-BE49-F238E27FC236}">
                <a16:creationId xmlns:a16="http://schemas.microsoft.com/office/drawing/2014/main" id="{482C964D-EC0D-4F4A-9259-0B19D8630B92}"/>
              </a:ext>
            </a:extLst>
          </p:cNvPr>
          <p:cNvSpPr/>
          <p:nvPr/>
        </p:nvSpPr>
        <p:spPr>
          <a:xfrm>
            <a:off x="6374431" y="3631956"/>
            <a:ext cx="495632" cy="49563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0" dist="698500" dir="5400000" sx="97000" sy="97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 spc="1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6DD198-1912-4E6F-98B4-25A05EAFF0C9}"/>
              </a:ext>
            </a:extLst>
          </p:cNvPr>
          <p:cNvSpPr txBox="1"/>
          <p:nvPr/>
        </p:nvSpPr>
        <p:spPr>
          <a:xfrm>
            <a:off x="6368415" y="3741273"/>
            <a:ext cx="495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rub SemiBold" panose="00000700000000000000" pitchFamily="2" charset="-34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038D22-B056-4D07-8005-1540AED5EEE4}"/>
              </a:ext>
            </a:extLst>
          </p:cNvPr>
          <p:cNvSpPr txBox="1"/>
          <p:nvPr/>
        </p:nvSpPr>
        <p:spPr>
          <a:xfrm>
            <a:off x="7107475" y="3537241"/>
            <a:ext cx="206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rub SemiBold" panose="00000700000000000000" pitchFamily="2" charset="-34"/>
              </a:rPr>
              <a:t>Content Title Here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FA6C29-2EF7-46A5-A4A5-1F6CB7E9D454}"/>
              </a:ext>
            </a:extLst>
          </p:cNvPr>
          <p:cNvSpPr txBox="1"/>
          <p:nvPr/>
        </p:nvSpPr>
        <p:spPr>
          <a:xfrm>
            <a:off x="7100782" y="3801122"/>
            <a:ext cx="3197481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Lorem ipsum dolor sit amet, consectetuer</a:t>
            </a:r>
          </a:p>
        </p:txBody>
      </p:sp>
      <p:sp>
        <p:nvSpPr>
          <p:cNvPr id="52" name="Rectangle: Rounded Corners 49">
            <a:extLst>
              <a:ext uri="{FF2B5EF4-FFF2-40B4-BE49-F238E27FC236}">
                <a16:creationId xmlns:a16="http://schemas.microsoft.com/office/drawing/2014/main" id="{CA028718-4DE6-4C45-BE1A-1F322375606A}"/>
              </a:ext>
            </a:extLst>
          </p:cNvPr>
          <p:cNvSpPr/>
          <p:nvPr/>
        </p:nvSpPr>
        <p:spPr>
          <a:xfrm>
            <a:off x="2079095" y="4717158"/>
            <a:ext cx="495632" cy="49563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0" dist="698500" dir="5400000" sx="97000" sy="97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 spc="1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4CCF50-F380-4263-A6C0-217E87E6D6C8}"/>
              </a:ext>
            </a:extLst>
          </p:cNvPr>
          <p:cNvSpPr txBox="1"/>
          <p:nvPr/>
        </p:nvSpPr>
        <p:spPr>
          <a:xfrm>
            <a:off x="2073079" y="4826475"/>
            <a:ext cx="495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rub SemiBold" panose="00000700000000000000" pitchFamily="2" charset="-34"/>
              </a:rPr>
              <a:t>03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28393D-FD98-4BDE-A8A1-CECA7CB83EFE}"/>
              </a:ext>
            </a:extLst>
          </p:cNvPr>
          <p:cNvSpPr txBox="1"/>
          <p:nvPr/>
        </p:nvSpPr>
        <p:spPr>
          <a:xfrm>
            <a:off x="2812139" y="4627305"/>
            <a:ext cx="206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rub SemiBold" panose="00000700000000000000" pitchFamily="2" charset="-34"/>
              </a:rPr>
              <a:t>Content Title Here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2E2F9C-79C5-45E4-ACB4-05F4E0A3C3B5}"/>
              </a:ext>
            </a:extLst>
          </p:cNvPr>
          <p:cNvSpPr txBox="1"/>
          <p:nvPr/>
        </p:nvSpPr>
        <p:spPr>
          <a:xfrm>
            <a:off x="2805446" y="4891186"/>
            <a:ext cx="3197481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Lorem ipsum dolor sit amet, consectetuer</a:t>
            </a:r>
          </a:p>
        </p:txBody>
      </p:sp>
      <p:sp>
        <p:nvSpPr>
          <p:cNvPr id="58" name="Rectangle: Rounded Corners 55">
            <a:extLst>
              <a:ext uri="{FF2B5EF4-FFF2-40B4-BE49-F238E27FC236}">
                <a16:creationId xmlns:a16="http://schemas.microsoft.com/office/drawing/2014/main" id="{B26A9467-50B4-42E3-B407-A96D34D64FB2}"/>
              </a:ext>
            </a:extLst>
          </p:cNvPr>
          <p:cNvSpPr/>
          <p:nvPr/>
        </p:nvSpPr>
        <p:spPr>
          <a:xfrm>
            <a:off x="6374431" y="4722020"/>
            <a:ext cx="495632" cy="49563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0" dist="698500" dir="5400000" sx="97000" sy="97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 spc="1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871C789-FB56-4C05-B4EC-4E2D2D57AED6}"/>
              </a:ext>
            </a:extLst>
          </p:cNvPr>
          <p:cNvSpPr txBox="1"/>
          <p:nvPr/>
        </p:nvSpPr>
        <p:spPr>
          <a:xfrm>
            <a:off x="6368415" y="4831337"/>
            <a:ext cx="495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rub SemiBold" panose="00000700000000000000" pitchFamily="2" charset="-34"/>
              </a:rPr>
              <a:t>06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AA2770C-9B78-409E-9AD5-013E9E41F17C}"/>
              </a:ext>
            </a:extLst>
          </p:cNvPr>
          <p:cNvSpPr txBox="1"/>
          <p:nvPr/>
        </p:nvSpPr>
        <p:spPr>
          <a:xfrm>
            <a:off x="7107475" y="4627305"/>
            <a:ext cx="20688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Krub SemiBold" panose="00000700000000000000" pitchFamily="2" charset="-34"/>
              </a:rPr>
              <a:t>Content Title Here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2C0B4A1-C17B-499A-9BC9-04871EA51572}"/>
              </a:ext>
            </a:extLst>
          </p:cNvPr>
          <p:cNvSpPr txBox="1"/>
          <p:nvPr/>
        </p:nvSpPr>
        <p:spPr>
          <a:xfrm>
            <a:off x="7100782" y="4891186"/>
            <a:ext cx="3197481" cy="338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Krub" panose="00000500000000000000" pitchFamily="2" charset="-34"/>
              </a:rPr>
              <a:t>Lorem ipsum dolor sit amet, consectetuer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A10EF7-75EF-4409-ADD6-9DF3984A6065}"/>
              </a:ext>
            </a:extLst>
          </p:cNvPr>
          <p:cNvSpPr txBox="1"/>
          <p:nvPr/>
        </p:nvSpPr>
        <p:spPr>
          <a:xfrm>
            <a:off x="4313042" y="1017301"/>
            <a:ext cx="3565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PORTFOLIO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AF3C814-DCC3-4A15-A3A6-8CDBA68F4143}"/>
              </a:ext>
            </a:extLst>
          </p:cNvPr>
          <p:cNvSpPr txBox="1"/>
          <p:nvPr/>
        </p:nvSpPr>
        <p:spPr>
          <a:xfrm>
            <a:off x="4381490" y="174221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Black" panose="02000000000000000000" pitchFamily="2" charset="0"/>
              </a:rPr>
              <a:t>Presentation</a:t>
            </a:r>
          </a:p>
        </p:txBody>
      </p:sp>
      <p:sp>
        <p:nvSpPr>
          <p:cNvPr id="62" name="Freeform 16">
            <a:extLst>
              <a:ext uri="{FF2B5EF4-FFF2-40B4-BE49-F238E27FC236}">
                <a16:creationId xmlns:a16="http://schemas.microsoft.com/office/drawing/2014/main" id="{1884EF3F-63DD-4E6A-AAC5-9412A0CA1E02}"/>
              </a:ext>
            </a:extLst>
          </p:cNvPr>
          <p:cNvSpPr/>
          <p:nvPr/>
        </p:nvSpPr>
        <p:spPr>
          <a:xfrm>
            <a:off x="5883941" y="531242"/>
            <a:ext cx="424097" cy="441768"/>
          </a:xfrm>
          <a:custGeom>
            <a:avLst/>
            <a:gdLst>
              <a:gd name="connsiteX0" fmla="*/ 280272 w 555291"/>
              <a:gd name="connsiteY0" fmla="*/ 417917 h 578428"/>
              <a:gd name="connsiteX1" fmla="*/ 136843 w 555291"/>
              <a:gd name="connsiteY1" fmla="*/ 480476 h 578428"/>
              <a:gd name="connsiteX2" fmla="*/ 277645 w 555291"/>
              <a:gd name="connsiteY2" fmla="*/ 530226 h 578428"/>
              <a:gd name="connsiteX3" fmla="*/ 418835 w 555291"/>
              <a:gd name="connsiteY3" fmla="*/ 480163 h 578428"/>
              <a:gd name="connsiteX4" fmla="*/ 280272 w 555291"/>
              <a:gd name="connsiteY4" fmla="*/ 417917 h 578428"/>
              <a:gd name="connsiteX5" fmla="*/ 277645 w 555291"/>
              <a:gd name="connsiteY5" fmla="*/ 168707 h 578428"/>
              <a:gd name="connsiteX6" fmla="*/ 219802 w 555291"/>
              <a:gd name="connsiteY6" fmla="*/ 228960 h 578428"/>
              <a:gd name="connsiteX7" fmla="*/ 277645 w 555291"/>
              <a:gd name="connsiteY7" fmla="*/ 289213 h 578428"/>
              <a:gd name="connsiteX8" fmla="*/ 335488 w 555291"/>
              <a:gd name="connsiteY8" fmla="*/ 228960 h 578428"/>
              <a:gd name="connsiteX9" fmla="*/ 277645 w 555291"/>
              <a:gd name="connsiteY9" fmla="*/ 168707 h 578428"/>
              <a:gd name="connsiteX10" fmla="*/ 277645 w 555291"/>
              <a:gd name="connsiteY10" fmla="*/ 120505 h 578428"/>
              <a:gd name="connsiteX11" fmla="*/ 381762 w 555291"/>
              <a:gd name="connsiteY11" fmla="*/ 228960 h 578428"/>
              <a:gd name="connsiteX12" fmla="*/ 277645 w 555291"/>
              <a:gd name="connsiteY12" fmla="*/ 337416 h 578428"/>
              <a:gd name="connsiteX13" fmla="*/ 173528 w 555291"/>
              <a:gd name="connsiteY13" fmla="*/ 228960 h 578428"/>
              <a:gd name="connsiteX14" fmla="*/ 277645 w 555291"/>
              <a:gd name="connsiteY14" fmla="*/ 120505 h 578428"/>
              <a:gd name="connsiteX15" fmla="*/ 277645 w 555291"/>
              <a:gd name="connsiteY15" fmla="*/ 48202 h 578428"/>
              <a:gd name="connsiteX16" fmla="*/ 46274 w 555291"/>
              <a:gd name="connsiteY16" fmla="*/ 289214 h 578428"/>
              <a:gd name="connsiteX17" fmla="*/ 103117 w 555291"/>
              <a:gd name="connsiteY17" fmla="*/ 447445 h 578428"/>
              <a:gd name="connsiteX18" fmla="*/ 280875 w 555291"/>
              <a:gd name="connsiteY18" fmla="*/ 369717 h 578428"/>
              <a:gd name="connsiteX19" fmla="*/ 452476 w 555291"/>
              <a:gd name="connsiteY19" fmla="*/ 447081 h 578428"/>
              <a:gd name="connsiteX20" fmla="*/ 509017 w 555291"/>
              <a:gd name="connsiteY20" fmla="*/ 289214 h 578428"/>
              <a:gd name="connsiteX21" fmla="*/ 277645 w 555291"/>
              <a:gd name="connsiteY21" fmla="*/ 48202 h 578428"/>
              <a:gd name="connsiteX22" fmla="*/ 277645 w 555291"/>
              <a:gd name="connsiteY22" fmla="*/ 0 h 578428"/>
              <a:gd name="connsiteX23" fmla="*/ 555291 w 555291"/>
              <a:gd name="connsiteY23" fmla="*/ 289214 h 578428"/>
              <a:gd name="connsiteX24" fmla="*/ 277645 w 555291"/>
              <a:gd name="connsiteY24" fmla="*/ 578428 h 578428"/>
              <a:gd name="connsiteX25" fmla="*/ 0 w 555291"/>
              <a:gd name="connsiteY25" fmla="*/ 289214 h 578428"/>
              <a:gd name="connsiteX26" fmla="*/ 277645 w 555291"/>
              <a:gd name="connsiteY26" fmla="*/ 0 h 57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5291" h="578428">
                <a:moveTo>
                  <a:pt x="280272" y="417917"/>
                </a:moveTo>
                <a:cubicBezTo>
                  <a:pt x="216694" y="417051"/>
                  <a:pt x="164505" y="452953"/>
                  <a:pt x="136843" y="480476"/>
                </a:cubicBezTo>
                <a:cubicBezTo>
                  <a:pt x="175846" y="511677"/>
                  <a:pt x="224666" y="530226"/>
                  <a:pt x="277645" y="530226"/>
                </a:cubicBezTo>
                <a:cubicBezTo>
                  <a:pt x="330801" y="530226"/>
                  <a:pt x="379768" y="511555"/>
                  <a:pt x="418835" y="480163"/>
                </a:cubicBezTo>
                <a:cubicBezTo>
                  <a:pt x="393141" y="453750"/>
                  <a:pt x="343718" y="418777"/>
                  <a:pt x="280272" y="417917"/>
                </a:cubicBezTo>
                <a:close/>
                <a:moveTo>
                  <a:pt x="277645" y="168707"/>
                </a:moveTo>
                <a:cubicBezTo>
                  <a:pt x="245700" y="168707"/>
                  <a:pt x="219802" y="195684"/>
                  <a:pt x="219802" y="228960"/>
                </a:cubicBezTo>
                <a:cubicBezTo>
                  <a:pt x="219802" y="262237"/>
                  <a:pt x="245700" y="289213"/>
                  <a:pt x="277645" y="289213"/>
                </a:cubicBezTo>
                <a:cubicBezTo>
                  <a:pt x="309590" y="289213"/>
                  <a:pt x="335488" y="262237"/>
                  <a:pt x="335488" y="228960"/>
                </a:cubicBezTo>
                <a:cubicBezTo>
                  <a:pt x="335488" y="195684"/>
                  <a:pt x="309590" y="168707"/>
                  <a:pt x="277645" y="168707"/>
                </a:cubicBezTo>
                <a:close/>
                <a:moveTo>
                  <a:pt x="277645" y="120505"/>
                </a:moveTo>
                <a:cubicBezTo>
                  <a:pt x="335148" y="120505"/>
                  <a:pt x="381762" y="169062"/>
                  <a:pt x="381762" y="228960"/>
                </a:cubicBezTo>
                <a:cubicBezTo>
                  <a:pt x="381762" y="288859"/>
                  <a:pt x="335148" y="337416"/>
                  <a:pt x="277645" y="337416"/>
                </a:cubicBezTo>
                <a:cubicBezTo>
                  <a:pt x="220142" y="337416"/>
                  <a:pt x="173528" y="288859"/>
                  <a:pt x="173528" y="228960"/>
                </a:cubicBezTo>
                <a:cubicBezTo>
                  <a:pt x="173528" y="169062"/>
                  <a:pt x="220142" y="120505"/>
                  <a:pt x="277645" y="120505"/>
                </a:cubicBezTo>
                <a:close/>
                <a:moveTo>
                  <a:pt x="277645" y="48202"/>
                </a:moveTo>
                <a:cubicBezTo>
                  <a:pt x="149863" y="48202"/>
                  <a:pt x="46274" y="156107"/>
                  <a:pt x="46274" y="289214"/>
                </a:cubicBezTo>
                <a:cubicBezTo>
                  <a:pt x="46274" y="349768"/>
                  <a:pt x="67714" y="405109"/>
                  <a:pt x="103117" y="447445"/>
                </a:cubicBezTo>
                <a:cubicBezTo>
                  <a:pt x="136946" y="413137"/>
                  <a:pt x="200651" y="368627"/>
                  <a:pt x="280875" y="369717"/>
                </a:cubicBezTo>
                <a:cubicBezTo>
                  <a:pt x="359842" y="370792"/>
                  <a:pt x="420274" y="413537"/>
                  <a:pt x="452476" y="447081"/>
                </a:cubicBezTo>
                <a:cubicBezTo>
                  <a:pt x="487700" y="404794"/>
                  <a:pt x="509017" y="349597"/>
                  <a:pt x="509017" y="289214"/>
                </a:cubicBezTo>
                <a:cubicBezTo>
                  <a:pt x="509017" y="156107"/>
                  <a:pt x="405427" y="48202"/>
                  <a:pt x="277645" y="48202"/>
                </a:cubicBezTo>
                <a:close/>
                <a:moveTo>
                  <a:pt x="277645" y="0"/>
                </a:moveTo>
                <a:cubicBezTo>
                  <a:pt x="430984" y="0"/>
                  <a:pt x="555291" y="129485"/>
                  <a:pt x="555291" y="289214"/>
                </a:cubicBezTo>
                <a:cubicBezTo>
                  <a:pt x="555291" y="448942"/>
                  <a:pt x="430984" y="578428"/>
                  <a:pt x="277645" y="578428"/>
                </a:cubicBezTo>
                <a:cubicBezTo>
                  <a:pt x="124306" y="578428"/>
                  <a:pt x="0" y="448942"/>
                  <a:pt x="0" y="289214"/>
                </a:cubicBezTo>
                <a:cubicBezTo>
                  <a:pt x="0" y="129485"/>
                  <a:pt x="124306" y="0"/>
                  <a:pt x="277645" y="0"/>
                </a:cubicBezTo>
                <a:close/>
              </a:path>
            </a:pathLst>
          </a:custGeom>
          <a:solidFill>
            <a:schemeClr val="bg1"/>
          </a:solidFill>
          <a:ln w="2286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TL" sz="11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E833C0-4F9B-47BA-AD09-E819975D3915}"/>
              </a:ext>
            </a:extLst>
          </p:cNvPr>
          <p:cNvSpPr txBox="1"/>
          <p:nvPr/>
        </p:nvSpPr>
        <p:spPr>
          <a:xfrm>
            <a:off x="76959" y="6531935"/>
            <a:ext cx="1550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PORTFOLIO NAME</a:t>
            </a:r>
          </a:p>
        </p:txBody>
      </p:sp>
      <p:grpSp>
        <p:nvGrpSpPr>
          <p:cNvPr id="64" name="Group 2">
            <a:extLst>
              <a:ext uri="{FF2B5EF4-FFF2-40B4-BE49-F238E27FC236}">
                <a16:creationId xmlns:a16="http://schemas.microsoft.com/office/drawing/2014/main" id="{20FEF051-00FA-49EC-8FF3-4A2FF829BF71}"/>
              </a:ext>
            </a:extLst>
          </p:cNvPr>
          <p:cNvGrpSpPr/>
          <p:nvPr/>
        </p:nvGrpSpPr>
        <p:grpSpPr>
          <a:xfrm>
            <a:off x="1615457" y="6651483"/>
            <a:ext cx="4517115" cy="105255"/>
            <a:chOff x="1792245" y="6550048"/>
            <a:chExt cx="6398312" cy="149089"/>
          </a:xfrm>
          <a:solidFill>
            <a:schemeClr val="bg1"/>
          </a:solidFill>
        </p:grpSpPr>
        <p:sp>
          <p:nvSpPr>
            <p:cNvPr id="65" name="Rectangle 3">
              <a:extLst>
                <a:ext uri="{FF2B5EF4-FFF2-40B4-BE49-F238E27FC236}">
                  <a16:creationId xmlns:a16="http://schemas.microsoft.com/office/drawing/2014/main" id="{DB8EC569-568B-40FD-B127-F47F3AA356E1}"/>
                </a:ext>
              </a:extLst>
            </p:cNvPr>
            <p:cNvSpPr/>
            <p:nvPr/>
          </p:nvSpPr>
          <p:spPr>
            <a:xfrm>
              <a:off x="2193949" y="6550048"/>
              <a:ext cx="5996608" cy="1490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4">
              <a:extLst>
                <a:ext uri="{FF2B5EF4-FFF2-40B4-BE49-F238E27FC236}">
                  <a16:creationId xmlns:a16="http://schemas.microsoft.com/office/drawing/2014/main" id="{DB62CA54-C019-4794-B34D-9C5FE705B80E}"/>
                </a:ext>
              </a:extLst>
            </p:cNvPr>
            <p:cNvSpPr/>
            <p:nvPr/>
          </p:nvSpPr>
          <p:spPr>
            <a:xfrm>
              <a:off x="1993097" y="6550048"/>
              <a:ext cx="150052" cy="1490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5">
              <a:extLst>
                <a:ext uri="{FF2B5EF4-FFF2-40B4-BE49-F238E27FC236}">
                  <a16:creationId xmlns:a16="http://schemas.microsoft.com/office/drawing/2014/main" id="{DF5DFFF6-237B-4BFA-91C2-C6B94979647F}"/>
                </a:ext>
              </a:extLst>
            </p:cNvPr>
            <p:cNvSpPr/>
            <p:nvPr/>
          </p:nvSpPr>
          <p:spPr>
            <a:xfrm>
              <a:off x="1792245" y="6550048"/>
              <a:ext cx="150052" cy="1490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46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3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3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: Shape 30">
            <a:extLst>
              <a:ext uri="{FF2B5EF4-FFF2-40B4-BE49-F238E27FC236}">
                <a16:creationId xmlns:a16="http://schemas.microsoft.com/office/drawing/2014/main" id="{8F535148-C107-4414-A6E3-C78C56DD1B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922044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935956 h 6858000"/>
              <a:gd name="connsiteX3" fmla="*/ 7269956 w 12192000"/>
              <a:gd name="connsiteY3" fmla="*/ 6858000 h 6858000"/>
              <a:gd name="connsiteX4" fmla="*/ 0 w 12192000"/>
              <a:gd name="connsiteY4" fmla="*/ 6858000 h 6858000"/>
              <a:gd name="connsiteX5" fmla="*/ 0 w 12192000"/>
              <a:gd name="connsiteY5" fmla="*/ 4922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4922044" y="0"/>
                </a:moveTo>
                <a:lnTo>
                  <a:pt x="12192000" y="0"/>
                </a:lnTo>
                <a:lnTo>
                  <a:pt x="12192000" y="1935956"/>
                </a:lnTo>
                <a:lnTo>
                  <a:pt x="7269956" y="6858000"/>
                </a:lnTo>
                <a:lnTo>
                  <a:pt x="0" y="6858000"/>
                </a:lnTo>
                <a:lnTo>
                  <a:pt x="0" y="4922044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BEA3DF32-EE81-4835-898C-B4187480C5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9" b="29259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3C4042-6137-624A-8625-F5F82AFC6E5F}"/>
              </a:ext>
            </a:extLst>
          </p:cNvPr>
          <p:cNvSpPr/>
          <p:nvPr/>
        </p:nvSpPr>
        <p:spPr>
          <a:xfrm>
            <a:off x="0" y="3429000"/>
            <a:ext cx="12192000" cy="28448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522140-2115-E246-AA6D-2A41EFCECA7F}"/>
              </a:ext>
            </a:extLst>
          </p:cNvPr>
          <p:cNvCxnSpPr>
            <a:cxnSpLocks/>
          </p:cNvCxnSpPr>
          <p:nvPr/>
        </p:nvCxnSpPr>
        <p:spPr>
          <a:xfrm>
            <a:off x="1790218" y="4705498"/>
            <a:ext cx="8611565" cy="0"/>
          </a:xfrm>
          <a:prstGeom prst="line">
            <a:avLst/>
          </a:prstGeom>
          <a:ln w="38100" cap="rnd">
            <a:solidFill>
              <a:schemeClr val="bg1"/>
            </a:solidFill>
            <a:round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4B8B52E-90BD-A740-963C-BFE115511B39}"/>
              </a:ext>
            </a:extLst>
          </p:cNvPr>
          <p:cNvSpPr/>
          <p:nvPr/>
        </p:nvSpPr>
        <p:spPr>
          <a:xfrm>
            <a:off x="994268" y="4955836"/>
            <a:ext cx="1661846" cy="5988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 amet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consectetuer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sit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amets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fusces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massas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adipiscing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elit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0DF0C7-F7D5-5247-B8AC-62CBE998DCBD}"/>
              </a:ext>
            </a:extLst>
          </p:cNvPr>
          <p:cNvCxnSpPr>
            <a:cxnSpLocks/>
          </p:cNvCxnSpPr>
          <p:nvPr/>
        </p:nvCxnSpPr>
        <p:spPr>
          <a:xfrm>
            <a:off x="1463912" y="4705498"/>
            <a:ext cx="722558" cy="0"/>
          </a:xfrm>
          <a:prstGeom prst="line">
            <a:avLst/>
          </a:prstGeom>
          <a:ln w="1016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49FA8ABE-7DD4-6447-B4CB-0583BB496875}"/>
              </a:ext>
            </a:extLst>
          </p:cNvPr>
          <p:cNvSpPr>
            <a:spLocks noChangeAspect="1"/>
          </p:cNvSpPr>
          <p:nvPr/>
        </p:nvSpPr>
        <p:spPr>
          <a:xfrm>
            <a:off x="1755245" y="4635552"/>
            <a:ext cx="139893" cy="13989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C80E8A-2E22-5C46-BE2B-CB53B3D74022}"/>
              </a:ext>
            </a:extLst>
          </p:cNvPr>
          <p:cNvSpPr/>
          <p:nvPr/>
        </p:nvSpPr>
        <p:spPr>
          <a:xfrm>
            <a:off x="1300889" y="4081526"/>
            <a:ext cx="1048604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44A96D-5D18-3541-AEA2-E6A5ED6717EE}"/>
              </a:ext>
            </a:extLst>
          </p:cNvPr>
          <p:cNvSpPr/>
          <p:nvPr/>
        </p:nvSpPr>
        <p:spPr>
          <a:xfrm>
            <a:off x="2999820" y="4955836"/>
            <a:ext cx="1921552" cy="5988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 amet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consectetuer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sit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amets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fusces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massas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adipiscing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elit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700009B-B5BB-5843-A216-93E3783EC44D}"/>
              </a:ext>
            </a:extLst>
          </p:cNvPr>
          <p:cNvCxnSpPr>
            <a:cxnSpLocks/>
          </p:cNvCxnSpPr>
          <p:nvPr/>
        </p:nvCxnSpPr>
        <p:spPr>
          <a:xfrm>
            <a:off x="3599317" y="4705498"/>
            <a:ext cx="722558" cy="0"/>
          </a:xfrm>
          <a:prstGeom prst="line">
            <a:avLst/>
          </a:prstGeom>
          <a:ln w="1016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CA99551-2DC9-7A42-A077-CF4CA79421C4}"/>
              </a:ext>
            </a:extLst>
          </p:cNvPr>
          <p:cNvSpPr>
            <a:spLocks noChangeAspect="1"/>
          </p:cNvSpPr>
          <p:nvPr/>
        </p:nvSpPr>
        <p:spPr>
          <a:xfrm>
            <a:off x="3890650" y="4635552"/>
            <a:ext cx="139893" cy="13989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D61AA1-DB17-CC42-BF5B-7C4FD9E0270D}"/>
              </a:ext>
            </a:extLst>
          </p:cNvPr>
          <p:cNvSpPr/>
          <p:nvPr/>
        </p:nvSpPr>
        <p:spPr>
          <a:xfrm>
            <a:off x="3436294" y="4081526"/>
            <a:ext cx="1048604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2019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047856-86A0-4A43-AD34-F2FFDAC574A3}"/>
              </a:ext>
            </a:extLst>
          </p:cNvPr>
          <p:cNvSpPr/>
          <p:nvPr/>
        </p:nvSpPr>
        <p:spPr>
          <a:xfrm>
            <a:off x="5135225" y="4955836"/>
            <a:ext cx="1921552" cy="5988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 amet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consectetuer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sit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amets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fusces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massas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adipiscing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elit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.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6608F67-A798-2C42-83FE-852A04A219D0}"/>
              </a:ext>
            </a:extLst>
          </p:cNvPr>
          <p:cNvCxnSpPr>
            <a:cxnSpLocks/>
          </p:cNvCxnSpPr>
          <p:nvPr/>
        </p:nvCxnSpPr>
        <p:spPr>
          <a:xfrm>
            <a:off x="5734722" y="4705498"/>
            <a:ext cx="722558" cy="0"/>
          </a:xfrm>
          <a:prstGeom prst="line">
            <a:avLst/>
          </a:prstGeom>
          <a:ln w="1270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3170527-F706-374A-AFB7-C6E8B3348874}"/>
              </a:ext>
            </a:extLst>
          </p:cNvPr>
          <p:cNvSpPr>
            <a:spLocks noChangeAspect="1"/>
          </p:cNvSpPr>
          <p:nvPr/>
        </p:nvSpPr>
        <p:spPr>
          <a:xfrm>
            <a:off x="6026055" y="4635552"/>
            <a:ext cx="139893" cy="13989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1DF0F3-5D06-1C45-9322-01BB5A012EE2}"/>
              </a:ext>
            </a:extLst>
          </p:cNvPr>
          <p:cNvSpPr/>
          <p:nvPr/>
        </p:nvSpPr>
        <p:spPr>
          <a:xfrm>
            <a:off x="5571699" y="4050749"/>
            <a:ext cx="104860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03E0DD-BC25-9E4E-835A-CB62F1713639}"/>
              </a:ext>
            </a:extLst>
          </p:cNvPr>
          <p:cNvSpPr/>
          <p:nvPr/>
        </p:nvSpPr>
        <p:spPr>
          <a:xfrm>
            <a:off x="7270630" y="4955836"/>
            <a:ext cx="1921552" cy="5988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 amet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consectetuer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sit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amets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fusces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massas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adipiscing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elit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.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8CC2C5-A8F9-1D43-A717-E54B15C79D7B}"/>
              </a:ext>
            </a:extLst>
          </p:cNvPr>
          <p:cNvCxnSpPr>
            <a:cxnSpLocks/>
          </p:cNvCxnSpPr>
          <p:nvPr/>
        </p:nvCxnSpPr>
        <p:spPr>
          <a:xfrm>
            <a:off x="7870127" y="4705498"/>
            <a:ext cx="722558" cy="0"/>
          </a:xfrm>
          <a:prstGeom prst="line">
            <a:avLst/>
          </a:prstGeom>
          <a:ln w="1016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383FD0C-6BC7-4147-9DF6-21C5A5FEF2EA}"/>
              </a:ext>
            </a:extLst>
          </p:cNvPr>
          <p:cNvSpPr>
            <a:spLocks noChangeAspect="1"/>
          </p:cNvSpPr>
          <p:nvPr/>
        </p:nvSpPr>
        <p:spPr>
          <a:xfrm>
            <a:off x="8161460" y="4635552"/>
            <a:ext cx="139893" cy="13989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150438-BBB5-B449-AF2C-E348260A6ED0}"/>
              </a:ext>
            </a:extLst>
          </p:cNvPr>
          <p:cNvSpPr/>
          <p:nvPr/>
        </p:nvSpPr>
        <p:spPr>
          <a:xfrm>
            <a:off x="7707104" y="4081526"/>
            <a:ext cx="1048604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FFA53EF-8312-CB44-8AD1-7BFFBC705753}"/>
              </a:ext>
            </a:extLst>
          </p:cNvPr>
          <p:cNvSpPr/>
          <p:nvPr/>
        </p:nvSpPr>
        <p:spPr>
          <a:xfrm>
            <a:off x="9406034" y="4955836"/>
            <a:ext cx="1921552" cy="59888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lorem ipsum dolor sit amet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consectetuer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sit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amets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fusces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massas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adipiscing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elit</a:t>
            </a:r>
            <a:r>
              <a:rPr lang="en-US" sz="9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 .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761136F-D43F-5847-9C93-CD64B241B826}"/>
              </a:ext>
            </a:extLst>
          </p:cNvPr>
          <p:cNvCxnSpPr>
            <a:cxnSpLocks/>
          </p:cNvCxnSpPr>
          <p:nvPr/>
        </p:nvCxnSpPr>
        <p:spPr>
          <a:xfrm>
            <a:off x="10005531" y="4705498"/>
            <a:ext cx="722558" cy="0"/>
          </a:xfrm>
          <a:prstGeom prst="line">
            <a:avLst/>
          </a:prstGeom>
          <a:ln w="1016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C2043C15-BA2B-7D48-A73B-33B8B8890B6F}"/>
              </a:ext>
            </a:extLst>
          </p:cNvPr>
          <p:cNvSpPr>
            <a:spLocks noChangeAspect="1"/>
          </p:cNvSpPr>
          <p:nvPr/>
        </p:nvSpPr>
        <p:spPr>
          <a:xfrm>
            <a:off x="10296864" y="4635552"/>
            <a:ext cx="139893" cy="139893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213898-296E-3A45-AD97-955DF37156DE}"/>
              </a:ext>
            </a:extLst>
          </p:cNvPr>
          <p:cNvSpPr/>
          <p:nvPr/>
        </p:nvSpPr>
        <p:spPr>
          <a:xfrm>
            <a:off x="9842508" y="4081526"/>
            <a:ext cx="1048604" cy="36933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59D37D-B574-4578-9BAE-C90C19285B27}"/>
              </a:ext>
            </a:extLst>
          </p:cNvPr>
          <p:cNvSpPr txBox="1"/>
          <p:nvPr/>
        </p:nvSpPr>
        <p:spPr>
          <a:xfrm>
            <a:off x="5338987" y="1096838"/>
            <a:ext cx="3828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Roboto Black" panose="02000000000000000000" pitchFamily="2" charset="0"/>
              </a:rPr>
              <a:t>PORTFOLIO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C2277B-F9CC-4114-BA69-C21926E0D0A0}"/>
              </a:ext>
            </a:extLst>
          </p:cNvPr>
          <p:cNvSpPr txBox="1"/>
          <p:nvPr/>
        </p:nvSpPr>
        <p:spPr>
          <a:xfrm>
            <a:off x="5969176" y="1797034"/>
            <a:ext cx="256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Black" panose="02000000000000000000" pitchFamily="2" charset="0"/>
              </a:rPr>
              <a:t>Presentation</a:t>
            </a:r>
          </a:p>
        </p:txBody>
      </p:sp>
      <p:sp>
        <p:nvSpPr>
          <p:cNvPr id="59" name="Freeform 16">
            <a:extLst>
              <a:ext uri="{FF2B5EF4-FFF2-40B4-BE49-F238E27FC236}">
                <a16:creationId xmlns:a16="http://schemas.microsoft.com/office/drawing/2014/main" id="{80240AE4-2C1D-4A98-9021-849C6437FA8E}"/>
              </a:ext>
            </a:extLst>
          </p:cNvPr>
          <p:cNvSpPr/>
          <p:nvPr/>
        </p:nvSpPr>
        <p:spPr>
          <a:xfrm>
            <a:off x="7052749" y="440802"/>
            <a:ext cx="540453" cy="562973"/>
          </a:xfrm>
          <a:custGeom>
            <a:avLst/>
            <a:gdLst>
              <a:gd name="connsiteX0" fmla="*/ 280272 w 555291"/>
              <a:gd name="connsiteY0" fmla="*/ 417917 h 578428"/>
              <a:gd name="connsiteX1" fmla="*/ 136843 w 555291"/>
              <a:gd name="connsiteY1" fmla="*/ 480476 h 578428"/>
              <a:gd name="connsiteX2" fmla="*/ 277645 w 555291"/>
              <a:gd name="connsiteY2" fmla="*/ 530226 h 578428"/>
              <a:gd name="connsiteX3" fmla="*/ 418835 w 555291"/>
              <a:gd name="connsiteY3" fmla="*/ 480163 h 578428"/>
              <a:gd name="connsiteX4" fmla="*/ 280272 w 555291"/>
              <a:gd name="connsiteY4" fmla="*/ 417917 h 578428"/>
              <a:gd name="connsiteX5" fmla="*/ 277645 w 555291"/>
              <a:gd name="connsiteY5" fmla="*/ 168707 h 578428"/>
              <a:gd name="connsiteX6" fmla="*/ 219802 w 555291"/>
              <a:gd name="connsiteY6" fmla="*/ 228960 h 578428"/>
              <a:gd name="connsiteX7" fmla="*/ 277645 w 555291"/>
              <a:gd name="connsiteY7" fmla="*/ 289213 h 578428"/>
              <a:gd name="connsiteX8" fmla="*/ 335488 w 555291"/>
              <a:gd name="connsiteY8" fmla="*/ 228960 h 578428"/>
              <a:gd name="connsiteX9" fmla="*/ 277645 w 555291"/>
              <a:gd name="connsiteY9" fmla="*/ 168707 h 578428"/>
              <a:gd name="connsiteX10" fmla="*/ 277645 w 555291"/>
              <a:gd name="connsiteY10" fmla="*/ 120505 h 578428"/>
              <a:gd name="connsiteX11" fmla="*/ 381762 w 555291"/>
              <a:gd name="connsiteY11" fmla="*/ 228960 h 578428"/>
              <a:gd name="connsiteX12" fmla="*/ 277645 w 555291"/>
              <a:gd name="connsiteY12" fmla="*/ 337416 h 578428"/>
              <a:gd name="connsiteX13" fmla="*/ 173528 w 555291"/>
              <a:gd name="connsiteY13" fmla="*/ 228960 h 578428"/>
              <a:gd name="connsiteX14" fmla="*/ 277645 w 555291"/>
              <a:gd name="connsiteY14" fmla="*/ 120505 h 578428"/>
              <a:gd name="connsiteX15" fmla="*/ 277645 w 555291"/>
              <a:gd name="connsiteY15" fmla="*/ 48202 h 578428"/>
              <a:gd name="connsiteX16" fmla="*/ 46274 w 555291"/>
              <a:gd name="connsiteY16" fmla="*/ 289214 h 578428"/>
              <a:gd name="connsiteX17" fmla="*/ 103117 w 555291"/>
              <a:gd name="connsiteY17" fmla="*/ 447445 h 578428"/>
              <a:gd name="connsiteX18" fmla="*/ 280875 w 555291"/>
              <a:gd name="connsiteY18" fmla="*/ 369717 h 578428"/>
              <a:gd name="connsiteX19" fmla="*/ 452476 w 555291"/>
              <a:gd name="connsiteY19" fmla="*/ 447081 h 578428"/>
              <a:gd name="connsiteX20" fmla="*/ 509017 w 555291"/>
              <a:gd name="connsiteY20" fmla="*/ 289214 h 578428"/>
              <a:gd name="connsiteX21" fmla="*/ 277645 w 555291"/>
              <a:gd name="connsiteY21" fmla="*/ 48202 h 578428"/>
              <a:gd name="connsiteX22" fmla="*/ 277645 w 555291"/>
              <a:gd name="connsiteY22" fmla="*/ 0 h 578428"/>
              <a:gd name="connsiteX23" fmla="*/ 555291 w 555291"/>
              <a:gd name="connsiteY23" fmla="*/ 289214 h 578428"/>
              <a:gd name="connsiteX24" fmla="*/ 277645 w 555291"/>
              <a:gd name="connsiteY24" fmla="*/ 578428 h 578428"/>
              <a:gd name="connsiteX25" fmla="*/ 0 w 555291"/>
              <a:gd name="connsiteY25" fmla="*/ 289214 h 578428"/>
              <a:gd name="connsiteX26" fmla="*/ 277645 w 555291"/>
              <a:gd name="connsiteY26" fmla="*/ 0 h 57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5291" h="578428">
                <a:moveTo>
                  <a:pt x="280272" y="417917"/>
                </a:moveTo>
                <a:cubicBezTo>
                  <a:pt x="216694" y="417051"/>
                  <a:pt x="164505" y="452953"/>
                  <a:pt x="136843" y="480476"/>
                </a:cubicBezTo>
                <a:cubicBezTo>
                  <a:pt x="175846" y="511677"/>
                  <a:pt x="224666" y="530226"/>
                  <a:pt x="277645" y="530226"/>
                </a:cubicBezTo>
                <a:cubicBezTo>
                  <a:pt x="330801" y="530226"/>
                  <a:pt x="379768" y="511555"/>
                  <a:pt x="418835" y="480163"/>
                </a:cubicBezTo>
                <a:cubicBezTo>
                  <a:pt x="393141" y="453750"/>
                  <a:pt x="343718" y="418777"/>
                  <a:pt x="280272" y="417917"/>
                </a:cubicBezTo>
                <a:close/>
                <a:moveTo>
                  <a:pt x="277645" y="168707"/>
                </a:moveTo>
                <a:cubicBezTo>
                  <a:pt x="245700" y="168707"/>
                  <a:pt x="219802" y="195684"/>
                  <a:pt x="219802" y="228960"/>
                </a:cubicBezTo>
                <a:cubicBezTo>
                  <a:pt x="219802" y="262237"/>
                  <a:pt x="245700" y="289213"/>
                  <a:pt x="277645" y="289213"/>
                </a:cubicBezTo>
                <a:cubicBezTo>
                  <a:pt x="309590" y="289213"/>
                  <a:pt x="335488" y="262237"/>
                  <a:pt x="335488" y="228960"/>
                </a:cubicBezTo>
                <a:cubicBezTo>
                  <a:pt x="335488" y="195684"/>
                  <a:pt x="309590" y="168707"/>
                  <a:pt x="277645" y="168707"/>
                </a:cubicBezTo>
                <a:close/>
                <a:moveTo>
                  <a:pt x="277645" y="120505"/>
                </a:moveTo>
                <a:cubicBezTo>
                  <a:pt x="335148" y="120505"/>
                  <a:pt x="381762" y="169062"/>
                  <a:pt x="381762" y="228960"/>
                </a:cubicBezTo>
                <a:cubicBezTo>
                  <a:pt x="381762" y="288859"/>
                  <a:pt x="335148" y="337416"/>
                  <a:pt x="277645" y="337416"/>
                </a:cubicBezTo>
                <a:cubicBezTo>
                  <a:pt x="220142" y="337416"/>
                  <a:pt x="173528" y="288859"/>
                  <a:pt x="173528" y="228960"/>
                </a:cubicBezTo>
                <a:cubicBezTo>
                  <a:pt x="173528" y="169062"/>
                  <a:pt x="220142" y="120505"/>
                  <a:pt x="277645" y="120505"/>
                </a:cubicBezTo>
                <a:close/>
                <a:moveTo>
                  <a:pt x="277645" y="48202"/>
                </a:moveTo>
                <a:cubicBezTo>
                  <a:pt x="149863" y="48202"/>
                  <a:pt x="46274" y="156107"/>
                  <a:pt x="46274" y="289214"/>
                </a:cubicBezTo>
                <a:cubicBezTo>
                  <a:pt x="46274" y="349768"/>
                  <a:pt x="67714" y="405109"/>
                  <a:pt x="103117" y="447445"/>
                </a:cubicBezTo>
                <a:cubicBezTo>
                  <a:pt x="136946" y="413137"/>
                  <a:pt x="200651" y="368627"/>
                  <a:pt x="280875" y="369717"/>
                </a:cubicBezTo>
                <a:cubicBezTo>
                  <a:pt x="359842" y="370792"/>
                  <a:pt x="420274" y="413537"/>
                  <a:pt x="452476" y="447081"/>
                </a:cubicBezTo>
                <a:cubicBezTo>
                  <a:pt x="487700" y="404794"/>
                  <a:pt x="509017" y="349597"/>
                  <a:pt x="509017" y="289214"/>
                </a:cubicBezTo>
                <a:cubicBezTo>
                  <a:pt x="509017" y="156107"/>
                  <a:pt x="405427" y="48202"/>
                  <a:pt x="277645" y="48202"/>
                </a:cubicBezTo>
                <a:close/>
                <a:moveTo>
                  <a:pt x="277645" y="0"/>
                </a:moveTo>
                <a:cubicBezTo>
                  <a:pt x="430984" y="0"/>
                  <a:pt x="555291" y="129485"/>
                  <a:pt x="555291" y="289214"/>
                </a:cubicBezTo>
                <a:cubicBezTo>
                  <a:pt x="555291" y="448942"/>
                  <a:pt x="430984" y="578428"/>
                  <a:pt x="277645" y="578428"/>
                </a:cubicBezTo>
                <a:cubicBezTo>
                  <a:pt x="124306" y="578428"/>
                  <a:pt x="0" y="448942"/>
                  <a:pt x="0" y="289214"/>
                </a:cubicBezTo>
                <a:cubicBezTo>
                  <a:pt x="0" y="129485"/>
                  <a:pt x="124306" y="0"/>
                  <a:pt x="277645" y="0"/>
                </a:cubicBezTo>
                <a:close/>
              </a:path>
            </a:pathLst>
          </a:custGeom>
          <a:solidFill>
            <a:schemeClr val="bg1"/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L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9ACE47B-9DCC-4DA4-A181-6A4CA663EA87}"/>
              </a:ext>
            </a:extLst>
          </p:cNvPr>
          <p:cNvSpPr txBox="1"/>
          <p:nvPr/>
        </p:nvSpPr>
        <p:spPr>
          <a:xfrm>
            <a:off x="76959" y="6531935"/>
            <a:ext cx="1550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PORTFOLIO NAME</a:t>
            </a:r>
          </a:p>
        </p:txBody>
      </p:sp>
      <p:grpSp>
        <p:nvGrpSpPr>
          <p:cNvPr id="86" name="Group 2">
            <a:extLst>
              <a:ext uri="{FF2B5EF4-FFF2-40B4-BE49-F238E27FC236}">
                <a16:creationId xmlns:a16="http://schemas.microsoft.com/office/drawing/2014/main" id="{E0023AE4-25AD-499F-951B-B35B6D04EFE7}"/>
              </a:ext>
            </a:extLst>
          </p:cNvPr>
          <p:cNvGrpSpPr/>
          <p:nvPr/>
        </p:nvGrpSpPr>
        <p:grpSpPr>
          <a:xfrm>
            <a:off x="1615457" y="6651483"/>
            <a:ext cx="4517115" cy="105255"/>
            <a:chOff x="1792245" y="6550048"/>
            <a:chExt cx="6398312" cy="149089"/>
          </a:xfrm>
          <a:solidFill>
            <a:schemeClr val="bg1"/>
          </a:solidFill>
        </p:grpSpPr>
        <p:sp>
          <p:nvSpPr>
            <p:cNvPr id="87" name="Rectangle 3">
              <a:extLst>
                <a:ext uri="{FF2B5EF4-FFF2-40B4-BE49-F238E27FC236}">
                  <a16:creationId xmlns:a16="http://schemas.microsoft.com/office/drawing/2014/main" id="{E0B9178C-C346-44F6-B556-8FD9C520D3E2}"/>
                </a:ext>
              </a:extLst>
            </p:cNvPr>
            <p:cNvSpPr/>
            <p:nvPr/>
          </p:nvSpPr>
          <p:spPr>
            <a:xfrm>
              <a:off x="2193949" y="6550048"/>
              <a:ext cx="5996608" cy="1490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4">
              <a:extLst>
                <a:ext uri="{FF2B5EF4-FFF2-40B4-BE49-F238E27FC236}">
                  <a16:creationId xmlns:a16="http://schemas.microsoft.com/office/drawing/2014/main" id="{9F0E4E5C-EA26-4B73-BF9E-C5473EF0A032}"/>
                </a:ext>
              </a:extLst>
            </p:cNvPr>
            <p:cNvSpPr/>
            <p:nvPr/>
          </p:nvSpPr>
          <p:spPr>
            <a:xfrm>
              <a:off x="1993097" y="6550048"/>
              <a:ext cx="150052" cy="1490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5">
              <a:extLst>
                <a:ext uri="{FF2B5EF4-FFF2-40B4-BE49-F238E27FC236}">
                  <a16:creationId xmlns:a16="http://schemas.microsoft.com/office/drawing/2014/main" id="{F71A96AB-6A89-4688-877B-B9DF0DDE70FE}"/>
                </a:ext>
              </a:extLst>
            </p:cNvPr>
            <p:cNvSpPr/>
            <p:nvPr/>
          </p:nvSpPr>
          <p:spPr>
            <a:xfrm>
              <a:off x="1792245" y="6550048"/>
              <a:ext cx="150052" cy="1490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178FF09A-4477-428A-B83E-645499D751D0}"/>
              </a:ext>
            </a:extLst>
          </p:cNvPr>
          <p:cNvSpPr txBox="1"/>
          <p:nvPr/>
        </p:nvSpPr>
        <p:spPr>
          <a:xfrm>
            <a:off x="4644603" y="2238181"/>
            <a:ext cx="5356744" cy="5500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Light" panose="02000000000000000000" pitchFamily="2" charset="0"/>
              </a:rPr>
              <a:t>Lorem ipsum dolor sit amet, consectetuer adipiscing elit. Maecenas porttitor congue massa. Fusce posuere, magna sed pulvinar ultricies, purus lectus malesuada libero, sit</a:t>
            </a:r>
          </a:p>
        </p:txBody>
      </p:sp>
    </p:spTree>
    <p:extLst>
      <p:ext uri="{BB962C8B-B14F-4D97-AF65-F5344CB8AC3E}">
        <p14:creationId xmlns:p14="http://schemas.microsoft.com/office/powerpoint/2010/main" val="225780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3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3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3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3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/>
          <p:bldP spid="4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/>
          <p:bldP spid="44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B1315A-2117-4BE0-A611-D73485990188}"/>
              </a:ext>
            </a:extLst>
          </p:cNvPr>
          <p:cNvSpPr/>
          <p:nvPr/>
        </p:nvSpPr>
        <p:spPr>
          <a:xfrm>
            <a:off x="0" y="6423322"/>
            <a:ext cx="12192000" cy="45175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EC85491C-725E-4D09-9B13-D01990AAFA52}"/>
              </a:ext>
            </a:extLst>
          </p:cNvPr>
          <p:cNvSpPr/>
          <p:nvPr/>
        </p:nvSpPr>
        <p:spPr>
          <a:xfrm>
            <a:off x="0" y="0"/>
            <a:ext cx="6743700" cy="5514975"/>
          </a:xfrm>
          <a:custGeom>
            <a:avLst/>
            <a:gdLst>
              <a:gd name="connsiteX0" fmla="*/ 0 w 6743700"/>
              <a:gd name="connsiteY0" fmla="*/ 0 h 5514974"/>
              <a:gd name="connsiteX1" fmla="*/ 6700789 w 6743700"/>
              <a:gd name="connsiteY1" fmla="*/ 0 h 5514974"/>
              <a:gd name="connsiteX2" fmla="*/ 6718522 w 6743700"/>
              <a:gd name="connsiteY2" fmla="*/ 139550 h 5514974"/>
              <a:gd name="connsiteX3" fmla="*/ 6743700 w 6743700"/>
              <a:gd name="connsiteY3" fmla="*/ 638174 h 5514974"/>
              <a:gd name="connsiteX4" fmla="*/ 1866900 w 6743700"/>
              <a:gd name="connsiteY4" fmla="*/ 5514974 h 5514974"/>
              <a:gd name="connsiteX5" fmla="*/ 190093 w 6743700"/>
              <a:gd name="connsiteY5" fmla="*/ 5219051 h 5514974"/>
              <a:gd name="connsiteX6" fmla="*/ 0 w 6743700"/>
              <a:gd name="connsiteY6" fmla="*/ 5144100 h 55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3700" h="5514974">
                <a:moveTo>
                  <a:pt x="0" y="0"/>
                </a:moveTo>
                <a:lnTo>
                  <a:pt x="6700789" y="0"/>
                </a:lnTo>
                <a:lnTo>
                  <a:pt x="6718522" y="139550"/>
                </a:lnTo>
                <a:cubicBezTo>
                  <a:pt x="6735171" y="303494"/>
                  <a:pt x="6743700" y="469838"/>
                  <a:pt x="6743700" y="638174"/>
                </a:cubicBezTo>
                <a:cubicBezTo>
                  <a:pt x="6743700" y="3331556"/>
                  <a:pt x="4560282" y="5514974"/>
                  <a:pt x="1866900" y="5514974"/>
                </a:cubicBezTo>
                <a:cubicBezTo>
                  <a:pt x="1277723" y="5514974"/>
                  <a:pt x="712948" y="5410494"/>
                  <a:pt x="190093" y="5219051"/>
                </a:cubicBezTo>
                <a:lnTo>
                  <a:pt x="0" y="5144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17500" dist="88900" dir="2700000" algn="tl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A0552DC8-49F7-4AA1-906E-98F10556839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r="9061"/>
          <a:stretch>
            <a:fillRect/>
          </a:stretch>
        </p:blipFill>
        <p:spPr>
          <a:xfrm>
            <a:off x="0" y="0"/>
            <a:ext cx="6591300" cy="5362575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B4D0CE9-FC41-4AC4-B87E-FE4A427AE174}"/>
              </a:ext>
            </a:extLst>
          </p:cNvPr>
          <p:cNvSpPr/>
          <p:nvPr/>
        </p:nvSpPr>
        <p:spPr bwMode="auto">
          <a:xfrm>
            <a:off x="1547813" y="4910138"/>
            <a:ext cx="1057275" cy="105727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6158A3-04DB-44FC-8C63-E6D1DBA15BD3}"/>
              </a:ext>
            </a:extLst>
          </p:cNvPr>
          <p:cNvSpPr/>
          <p:nvPr/>
        </p:nvSpPr>
        <p:spPr bwMode="auto">
          <a:xfrm>
            <a:off x="1692275" y="5215342"/>
            <a:ext cx="78105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877D77-8755-41B3-88EF-B29C268789C2}"/>
              </a:ext>
            </a:extLst>
          </p:cNvPr>
          <p:cNvSpPr/>
          <p:nvPr/>
        </p:nvSpPr>
        <p:spPr bwMode="auto">
          <a:xfrm>
            <a:off x="3624263" y="4257675"/>
            <a:ext cx="1057275" cy="105727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AFC9AE-F4F4-487A-9F3A-7FEEFCCC569A}"/>
              </a:ext>
            </a:extLst>
          </p:cNvPr>
          <p:cNvSpPr/>
          <p:nvPr/>
        </p:nvSpPr>
        <p:spPr bwMode="auto">
          <a:xfrm>
            <a:off x="3768725" y="4562879"/>
            <a:ext cx="78105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398CFC1-E11B-4BF8-969F-89D3F4D19BCC}"/>
              </a:ext>
            </a:extLst>
          </p:cNvPr>
          <p:cNvSpPr/>
          <p:nvPr/>
        </p:nvSpPr>
        <p:spPr bwMode="auto">
          <a:xfrm>
            <a:off x="5241925" y="2900363"/>
            <a:ext cx="1057275" cy="105727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A48158-CF16-450E-9138-19E7778AE1FC}"/>
              </a:ext>
            </a:extLst>
          </p:cNvPr>
          <p:cNvSpPr/>
          <p:nvPr/>
        </p:nvSpPr>
        <p:spPr bwMode="auto">
          <a:xfrm>
            <a:off x="5386388" y="3205567"/>
            <a:ext cx="78105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9B62E0-B8F2-4911-BB1D-372AA9A1EE23}"/>
              </a:ext>
            </a:extLst>
          </p:cNvPr>
          <p:cNvSpPr txBox="1"/>
          <p:nvPr/>
        </p:nvSpPr>
        <p:spPr>
          <a:xfrm>
            <a:off x="8020920" y="649855"/>
            <a:ext cx="3828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gradFill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3"/>
                    </a:gs>
                    <a:gs pos="100000">
                      <a:schemeClr val="accent6"/>
                    </a:gs>
                  </a:gsLst>
                  <a:path path="circle">
                    <a:fillToRect l="100000" t="100000"/>
                  </a:path>
                </a:gra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Roboto Black" panose="02000000000000000000" pitchFamily="2" charset="0"/>
              </a:rPr>
              <a:t>PORTFOLIO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1F7209-DB5A-4A37-857E-60E956311BDD}"/>
              </a:ext>
            </a:extLst>
          </p:cNvPr>
          <p:cNvSpPr txBox="1"/>
          <p:nvPr/>
        </p:nvSpPr>
        <p:spPr>
          <a:xfrm>
            <a:off x="9281297" y="1350051"/>
            <a:ext cx="256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gradFill>
                  <a:gsLst>
                    <a:gs pos="0">
                      <a:schemeClr val="accent5">
                        <a:lumMod val="67000"/>
                      </a:schemeClr>
                    </a:gs>
                    <a:gs pos="48000">
                      <a:schemeClr val="accent3"/>
                    </a:gs>
                    <a:gs pos="100000">
                      <a:schemeClr val="accent6"/>
                    </a:gs>
                  </a:gsLst>
                  <a:path path="circle">
                    <a:fillToRect l="100000" t="100000"/>
                  </a:path>
                </a:gra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Black" panose="02000000000000000000" pitchFamily="2" charset="0"/>
              </a:rPr>
              <a:t>Presentation</a:t>
            </a:r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913A227E-66D6-4379-9646-3D0BED1663D2}"/>
              </a:ext>
            </a:extLst>
          </p:cNvPr>
          <p:cNvSpPr/>
          <p:nvPr/>
        </p:nvSpPr>
        <p:spPr>
          <a:xfrm>
            <a:off x="7595522" y="775503"/>
            <a:ext cx="540453" cy="562973"/>
          </a:xfrm>
          <a:custGeom>
            <a:avLst/>
            <a:gdLst>
              <a:gd name="connsiteX0" fmla="*/ 280272 w 555291"/>
              <a:gd name="connsiteY0" fmla="*/ 417917 h 578428"/>
              <a:gd name="connsiteX1" fmla="*/ 136843 w 555291"/>
              <a:gd name="connsiteY1" fmla="*/ 480476 h 578428"/>
              <a:gd name="connsiteX2" fmla="*/ 277645 w 555291"/>
              <a:gd name="connsiteY2" fmla="*/ 530226 h 578428"/>
              <a:gd name="connsiteX3" fmla="*/ 418835 w 555291"/>
              <a:gd name="connsiteY3" fmla="*/ 480163 h 578428"/>
              <a:gd name="connsiteX4" fmla="*/ 280272 w 555291"/>
              <a:gd name="connsiteY4" fmla="*/ 417917 h 578428"/>
              <a:gd name="connsiteX5" fmla="*/ 277645 w 555291"/>
              <a:gd name="connsiteY5" fmla="*/ 168707 h 578428"/>
              <a:gd name="connsiteX6" fmla="*/ 219802 w 555291"/>
              <a:gd name="connsiteY6" fmla="*/ 228960 h 578428"/>
              <a:gd name="connsiteX7" fmla="*/ 277645 w 555291"/>
              <a:gd name="connsiteY7" fmla="*/ 289213 h 578428"/>
              <a:gd name="connsiteX8" fmla="*/ 335488 w 555291"/>
              <a:gd name="connsiteY8" fmla="*/ 228960 h 578428"/>
              <a:gd name="connsiteX9" fmla="*/ 277645 w 555291"/>
              <a:gd name="connsiteY9" fmla="*/ 168707 h 578428"/>
              <a:gd name="connsiteX10" fmla="*/ 277645 w 555291"/>
              <a:gd name="connsiteY10" fmla="*/ 120505 h 578428"/>
              <a:gd name="connsiteX11" fmla="*/ 381762 w 555291"/>
              <a:gd name="connsiteY11" fmla="*/ 228960 h 578428"/>
              <a:gd name="connsiteX12" fmla="*/ 277645 w 555291"/>
              <a:gd name="connsiteY12" fmla="*/ 337416 h 578428"/>
              <a:gd name="connsiteX13" fmla="*/ 173528 w 555291"/>
              <a:gd name="connsiteY13" fmla="*/ 228960 h 578428"/>
              <a:gd name="connsiteX14" fmla="*/ 277645 w 555291"/>
              <a:gd name="connsiteY14" fmla="*/ 120505 h 578428"/>
              <a:gd name="connsiteX15" fmla="*/ 277645 w 555291"/>
              <a:gd name="connsiteY15" fmla="*/ 48202 h 578428"/>
              <a:gd name="connsiteX16" fmla="*/ 46274 w 555291"/>
              <a:gd name="connsiteY16" fmla="*/ 289214 h 578428"/>
              <a:gd name="connsiteX17" fmla="*/ 103117 w 555291"/>
              <a:gd name="connsiteY17" fmla="*/ 447445 h 578428"/>
              <a:gd name="connsiteX18" fmla="*/ 280875 w 555291"/>
              <a:gd name="connsiteY18" fmla="*/ 369717 h 578428"/>
              <a:gd name="connsiteX19" fmla="*/ 452476 w 555291"/>
              <a:gd name="connsiteY19" fmla="*/ 447081 h 578428"/>
              <a:gd name="connsiteX20" fmla="*/ 509017 w 555291"/>
              <a:gd name="connsiteY20" fmla="*/ 289214 h 578428"/>
              <a:gd name="connsiteX21" fmla="*/ 277645 w 555291"/>
              <a:gd name="connsiteY21" fmla="*/ 48202 h 578428"/>
              <a:gd name="connsiteX22" fmla="*/ 277645 w 555291"/>
              <a:gd name="connsiteY22" fmla="*/ 0 h 578428"/>
              <a:gd name="connsiteX23" fmla="*/ 555291 w 555291"/>
              <a:gd name="connsiteY23" fmla="*/ 289214 h 578428"/>
              <a:gd name="connsiteX24" fmla="*/ 277645 w 555291"/>
              <a:gd name="connsiteY24" fmla="*/ 578428 h 578428"/>
              <a:gd name="connsiteX25" fmla="*/ 0 w 555291"/>
              <a:gd name="connsiteY25" fmla="*/ 289214 h 578428"/>
              <a:gd name="connsiteX26" fmla="*/ 277645 w 555291"/>
              <a:gd name="connsiteY26" fmla="*/ 0 h 57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5291" h="578428">
                <a:moveTo>
                  <a:pt x="280272" y="417917"/>
                </a:moveTo>
                <a:cubicBezTo>
                  <a:pt x="216694" y="417051"/>
                  <a:pt x="164505" y="452953"/>
                  <a:pt x="136843" y="480476"/>
                </a:cubicBezTo>
                <a:cubicBezTo>
                  <a:pt x="175846" y="511677"/>
                  <a:pt x="224666" y="530226"/>
                  <a:pt x="277645" y="530226"/>
                </a:cubicBezTo>
                <a:cubicBezTo>
                  <a:pt x="330801" y="530226"/>
                  <a:pt x="379768" y="511555"/>
                  <a:pt x="418835" y="480163"/>
                </a:cubicBezTo>
                <a:cubicBezTo>
                  <a:pt x="393141" y="453750"/>
                  <a:pt x="343718" y="418777"/>
                  <a:pt x="280272" y="417917"/>
                </a:cubicBezTo>
                <a:close/>
                <a:moveTo>
                  <a:pt x="277645" y="168707"/>
                </a:moveTo>
                <a:cubicBezTo>
                  <a:pt x="245700" y="168707"/>
                  <a:pt x="219802" y="195684"/>
                  <a:pt x="219802" y="228960"/>
                </a:cubicBezTo>
                <a:cubicBezTo>
                  <a:pt x="219802" y="262237"/>
                  <a:pt x="245700" y="289213"/>
                  <a:pt x="277645" y="289213"/>
                </a:cubicBezTo>
                <a:cubicBezTo>
                  <a:pt x="309590" y="289213"/>
                  <a:pt x="335488" y="262237"/>
                  <a:pt x="335488" y="228960"/>
                </a:cubicBezTo>
                <a:cubicBezTo>
                  <a:pt x="335488" y="195684"/>
                  <a:pt x="309590" y="168707"/>
                  <a:pt x="277645" y="168707"/>
                </a:cubicBezTo>
                <a:close/>
                <a:moveTo>
                  <a:pt x="277645" y="120505"/>
                </a:moveTo>
                <a:cubicBezTo>
                  <a:pt x="335148" y="120505"/>
                  <a:pt x="381762" y="169062"/>
                  <a:pt x="381762" y="228960"/>
                </a:cubicBezTo>
                <a:cubicBezTo>
                  <a:pt x="381762" y="288859"/>
                  <a:pt x="335148" y="337416"/>
                  <a:pt x="277645" y="337416"/>
                </a:cubicBezTo>
                <a:cubicBezTo>
                  <a:pt x="220142" y="337416"/>
                  <a:pt x="173528" y="288859"/>
                  <a:pt x="173528" y="228960"/>
                </a:cubicBezTo>
                <a:cubicBezTo>
                  <a:pt x="173528" y="169062"/>
                  <a:pt x="220142" y="120505"/>
                  <a:pt x="277645" y="120505"/>
                </a:cubicBezTo>
                <a:close/>
                <a:moveTo>
                  <a:pt x="277645" y="48202"/>
                </a:moveTo>
                <a:cubicBezTo>
                  <a:pt x="149863" y="48202"/>
                  <a:pt x="46274" y="156107"/>
                  <a:pt x="46274" y="289214"/>
                </a:cubicBezTo>
                <a:cubicBezTo>
                  <a:pt x="46274" y="349768"/>
                  <a:pt x="67714" y="405109"/>
                  <a:pt x="103117" y="447445"/>
                </a:cubicBezTo>
                <a:cubicBezTo>
                  <a:pt x="136946" y="413137"/>
                  <a:pt x="200651" y="368627"/>
                  <a:pt x="280875" y="369717"/>
                </a:cubicBezTo>
                <a:cubicBezTo>
                  <a:pt x="359842" y="370792"/>
                  <a:pt x="420274" y="413537"/>
                  <a:pt x="452476" y="447081"/>
                </a:cubicBezTo>
                <a:cubicBezTo>
                  <a:pt x="487700" y="404794"/>
                  <a:pt x="509017" y="349597"/>
                  <a:pt x="509017" y="289214"/>
                </a:cubicBezTo>
                <a:cubicBezTo>
                  <a:pt x="509017" y="156107"/>
                  <a:pt x="405427" y="48202"/>
                  <a:pt x="277645" y="48202"/>
                </a:cubicBezTo>
                <a:close/>
                <a:moveTo>
                  <a:pt x="277645" y="0"/>
                </a:moveTo>
                <a:cubicBezTo>
                  <a:pt x="430984" y="0"/>
                  <a:pt x="555291" y="129485"/>
                  <a:pt x="555291" y="289214"/>
                </a:cubicBezTo>
                <a:cubicBezTo>
                  <a:pt x="555291" y="448942"/>
                  <a:pt x="430984" y="578428"/>
                  <a:pt x="277645" y="578428"/>
                </a:cubicBezTo>
                <a:cubicBezTo>
                  <a:pt x="124306" y="578428"/>
                  <a:pt x="0" y="448942"/>
                  <a:pt x="0" y="289214"/>
                </a:cubicBezTo>
                <a:cubicBezTo>
                  <a:pt x="0" y="129485"/>
                  <a:pt x="124306" y="0"/>
                  <a:pt x="277645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L">
              <a:solidFill>
                <a:schemeClr val="lt1"/>
              </a:solidFill>
            </a:endParaRPr>
          </a:p>
        </p:txBody>
      </p:sp>
      <p:grpSp>
        <p:nvGrpSpPr>
          <p:cNvPr id="27" name="Graphic 49">
            <a:extLst>
              <a:ext uri="{FF2B5EF4-FFF2-40B4-BE49-F238E27FC236}">
                <a16:creationId xmlns:a16="http://schemas.microsoft.com/office/drawing/2014/main" id="{A36CF15A-0DBF-452F-8BA1-918D8A26B4AE}"/>
              </a:ext>
            </a:extLst>
          </p:cNvPr>
          <p:cNvGrpSpPr>
            <a:grpSpLocks noChangeAspect="1"/>
          </p:cNvGrpSpPr>
          <p:nvPr/>
        </p:nvGrpSpPr>
        <p:grpSpPr>
          <a:xfrm>
            <a:off x="7595522" y="5147454"/>
            <a:ext cx="409190" cy="409190"/>
            <a:chOff x="3657600" y="990599"/>
            <a:chExt cx="4876790" cy="4876800"/>
          </a:xfrm>
          <a:solidFill>
            <a:schemeClr val="tx2"/>
          </a:solidFill>
        </p:grpSpPr>
        <p:sp>
          <p:nvSpPr>
            <p:cNvPr id="28" name="Freeform 92">
              <a:extLst>
                <a:ext uri="{FF2B5EF4-FFF2-40B4-BE49-F238E27FC236}">
                  <a16:creationId xmlns:a16="http://schemas.microsoft.com/office/drawing/2014/main" id="{2AFF302E-E729-4D9D-9121-69D552686D10}"/>
                </a:ext>
              </a:extLst>
            </p:cNvPr>
            <p:cNvSpPr/>
            <p:nvPr/>
          </p:nvSpPr>
          <p:spPr>
            <a:xfrm>
              <a:off x="7731137" y="4713779"/>
              <a:ext cx="803252" cy="1153620"/>
            </a:xfrm>
            <a:custGeom>
              <a:avLst/>
              <a:gdLst>
                <a:gd name="connsiteX0" fmla="*/ 228514 w 803252"/>
                <a:gd name="connsiteY0" fmla="*/ 0 h 1153620"/>
                <a:gd name="connsiteX1" fmla="*/ 0 w 803252"/>
                <a:gd name="connsiteY1" fmla="*/ 217008 h 1153620"/>
                <a:gd name="connsiteX2" fmla="*/ 144856 w 803252"/>
                <a:gd name="connsiteY2" fmla="*/ 814426 h 1153620"/>
                <a:gd name="connsiteX3" fmla="*/ 144856 w 803252"/>
                <a:gd name="connsiteY3" fmla="*/ 1010745 h 1153620"/>
                <a:gd name="connsiteX4" fmla="*/ 119748 w 803252"/>
                <a:gd name="connsiteY4" fmla="*/ 1153620 h 1153620"/>
                <a:gd name="connsiteX5" fmla="*/ 675913 w 803252"/>
                <a:gd name="connsiteY5" fmla="*/ 1153620 h 1153620"/>
                <a:gd name="connsiteX6" fmla="*/ 803253 w 803252"/>
                <a:gd name="connsiteY6" fmla="*/ 1026271 h 1153620"/>
                <a:gd name="connsiteX7" fmla="*/ 803253 w 803252"/>
                <a:gd name="connsiteY7" fmla="*/ 851297 h 1153620"/>
                <a:gd name="connsiteX8" fmla="*/ 228514 w 803252"/>
                <a:gd name="connsiteY8" fmla="*/ 0 h 11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3252" h="1153620">
                  <a:moveTo>
                    <a:pt x="228514" y="0"/>
                  </a:moveTo>
                  <a:cubicBezTo>
                    <a:pt x="164611" y="84058"/>
                    <a:pt x="87401" y="157467"/>
                    <a:pt x="0" y="217008"/>
                  </a:cubicBezTo>
                  <a:cubicBezTo>
                    <a:pt x="92535" y="396145"/>
                    <a:pt x="144856" y="599284"/>
                    <a:pt x="144856" y="814426"/>
                  </a:cubicBezTo>
                  <a:lnTo>
                    <a:pt x="144856" y="1010745"/>
                  </a:lnTo>
                  <a:cubicBezTo>
                    <a:pt x="144856" y="1060895"/>
                    <a:pt x="135979" y="1109005"/>
                    <a:pt x="119748" y="1153620"/>
                  </a:cubicBezTo>
                  <a:lnTo>
                    <a:pt x="675913" y="1153620"/>
                  </a:lnTo>
                  <a:cubicBezTo>
                    <a:pt x="746246" y="1153620"/>
                    <a:pt x="803253" y="1096604"/>
                    <a:pt x="803253" y="1026271"/>
                  </a:cubicBezTo>
                  <a:lnTo>
                    <a:pt x="803253" y="851297"/>
                  </a:lnTo>
                  <a:cubicBezTo>
                    <a:pt x="803262" y="466430"/>
                    <a:pt x="565147" y="136179"/>
                    <a:pt x="2285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29" name="Freeform 93">
              <a:extLst>
                <a:ext uri="{FF2B5EF4-FFF2-40B4-BE49-F238E27FC236}">
                  <a16:creationId xmlns:a16="http://schemas.microsoft.com/office/drawing/2014/main" id="{77F90443-8C80-4602-AD9C-B053192DE939}"/>
                </a:ext>
              </a:extLst>
            </p:cNvPr>
            <p:cNvSpPr/>
            <p:nvPr/>
          </p:nvSpPr>
          <p:spPr>
            <a:xfrm>
              <a:off x="7082304" y="3429009"/>
              <a:ext cx="799233" cy="1271082"/>
            </a:xfrm>
            <a:custGeom>
              <a:avLst/>
              <a:gdLst>
                <a:gd name="connsiteX0" fmla="*/ 56445 w 799233"/>
                <a:gd name="connsiteY0" fmla="*/ 923849 h 1271082"/>
                <a:gd name="connsiteX1" fmla="*/ 496843 w 799233"/>
                <a:gd name="connsiteY1" fmla="*/ 1271083 h 1271082"/>
                <a:gd name="connsiteX2" fmla="*/ 799233 w 799233"/>
                <a:gd name="connsiteY2" fmla="*/ 696982 h 1271082"/>
                <a:gd name="connsiteX3" fmla="*/ 102251 w 799233"/>
                <a:gd name="connsiteY3" fmla="*/ 0 h 1271082"/>
                <a:gd name="connsiteX4" fmla="*/ 0 w 799233"/>
                <a:gd name="connsiteY4" fmla="*/ 7791 h 1271082"/>
                <a:gd name="connsiteX5" fmla="*/ 128121 w 799233"/>
                <a:gd name="connsiteY5" fmla="*/ 528742 h 1271082"/>
                <a:gd name="connsiteX6" fmla="*/ 56445 w 799233"/>
                <a:gd name="connsiteY6" fmla="*/ 923849 h 127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9233" h="1271082">
                  <a:moveTo>
                    <a:pt x="56445" y="923849"/>
                  </a:moveTo>
                  <a:cubicBezTo>
                    <a:pt x="227238" y="1006840"/>
                    <a:pt x="377419" y="1125817"/>
                    <a:pt x="496843" y="1271083"/>
                  </a:cubicBezTo>
                  <a:cubicBezTo>
                    <a:pt x="679323" y="1145267"/>
                    <a:pt x="799233" y="934907"/>
                    <a:pt x="799233" y="696982"/>
                  </a:cubicBezTo>
                  <a:cubicBezTo>
                    <a:pt x="799233" y="312668"/>
                    <a:pt x="486565" y="0"/>
                    <a:pt x="102251" y="0"/>
                  </a:cubicBezTo>
                  <a:cubicBezTo>
                    <a:pt x="67485" y="0"/>
                    <a:pt x="33394" y="2800"/>
                    <a:pt x="0" y="7791"/>
                  </a:cubicBezTo>
                  <a:cubicBezTo>
                    <a:pt x="81772" y="163639"/>
                    <a:pt x="128121" y="340871"/>
                    <a:pt x="128121" y="528742"/>
                  </a:cubicBezTo>
                  <a:cubicBezTo>
                    <a:pt x="128121" y="667721"/>
                    <a:pt x="102727" y="800852"/>
                    <a:pt x="56445" y="9238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0" name="Freeform 94">
              <a:extLst>
                <a:ext uri="{FF2B5EF4-FFF2-40B4-BE49-F238E27FC236}">
                  <a16:creationId xmlns:a16="http://schemas.microsoft.com/office/drawing/2014/main" id="{EEB486B4-07F3-40C7-A6CF-77DB8ECBB717}"/>
                </a:ext>
              </a:extLst>
            </p:cNvPr>
            <p:cNvSpPr/>
            <p:nvPr/>
          </p:nvSpPr>
          <p:spPr>
            <a:xfrm>
              <a:off x="3657600" y="4719732"/>
              <a:ext cx="798442" cy="1147667"/>
            </a:xfrm>
            <a:custGeom>
              <a:avLst/>
              <a:gdLst>
                <a:gd name="connsiteX0" fmla="*/ 798443 w 798442"/>
                <a:gd name="connsiteY0" fmla="*/ 220542 h 1147667"/>
                <a:gd name="connsiteX1" fmla="*/ 560241 w 798442"/>
                <a:gd name="connsiteY1" fmla="*/ 0 h 1147667"/>
                <a:gd name="connsiteX2" fmla="*/ 0 w 798442"/>
                <a:gd name="connsiteY2" fmla="*/ 845344 h 1147667"/>
                <a:gd name="connsiteX3" fmla="*/ 0 w 798442"/>
                <a:gd name="connsiteY3" fmla="*/ 1020318 h 1147667"/>
                <a:gd name="connsiteX4" fmla="*/ 127340 w 798442"/>
                <a:gd name="connsiteY4" fmla="*/ 1147667 h 1147667"/>
                <a:gd name="connsiteX5" fmla="*/ 683505 w 798442"/>
                <a:gd name="connsiteY5" fmla="*/ 1147667 h 1147667"/>
                <a:gd name="connsiteX6" fmla="*/ 658397 w 798442"/>
                <a:gd name="connsiteY6" fmla="*/ 1004792 h 1147667"/>
                <a:gd name="connsiteX7" fmla="*/ 658397 w 798442"/>
                <a:gd name="connsiteY7" fmla="*/ 808472 h 1147667"/>
                <a:gd name="connsiteX8" fmla="*/ 798443 w 798442"/>
                <a:gd name="connsiteY8" fmla="*/ 220542 h 114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8442" h="1147667">
                  <a:moveTo>
                    <a:pt x="798443" y="220542"/>
                  </a:moveTo>
                  <a:cubicBezTo>
                    <a:pt x="707279" y="160744"/>
                    <a:pt x="626726" y="86077"/>
                    <a:pt x="560241" y="0"/>
                  </a:cubicBezTo>
                  <a:cubicBezTo>
                    <a:pt x="231286" y="139713"/>
                    <a:pt x="0" y="466030"/>
                    <a:pt x="0" y="845344"/>
                  </a:cubicBezTo>
                  <a:lnTo>
                    <a:pt x="0" y="1020318"/>
                  </a:lnTo>
                  <a:cubicBezTo>
                    <a:pt x="0" y="1090651"/>
                    <a:pt x="57017" y="1147667"/>
                    <a:pt x="127340" y="1147667"/>
                  </a:cubicBezTo>
                  <a:lnTo>
                    <a:pt x="683505" y="1147667"/>
                  </a:lnTo>
                  <a:cubicBezTo>
                    <a:pt x="667274" y="1103052"/>
                    <a:pt x="658397" y="1054941"/>
                    <a:pt x="658397" y="1004792"/>
                  </a:cubicBezTo>
                  <a:lnTo>
                    <a:pt x="658397" y="808472"/>
                  </a:lnTo>
                  <a:cubicBezTo>
                    <a:pt x="658406" y="597113"/>
                    <a:pt x="708927" y="397354"/>
                    <a:pt x="798443" y="2205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1" name="Freeform 95">
              <a:extLst>
                <a:ext uri="{FF2B5EF4-FFF2-40B4-BE49-F238E27FC236}">
                  <a16:creationId xmlns:a16="http://schemas.microsoft.com/office/drawing/2014/main" id="{5A89FC44-2B9D-4E82-8B04-4B555F9C702E}"/>
                </a:ext>
              </a:extLst>
            </p:cNvPr>
            <p:cNvSpPr/>
            <p:nvPr/>
          </p:nvSpPr>
          <p:spPr>
            <a:xfrm>
              <a:off x="4291393" y="3429000"/>
              <a:ext cx="797071" cy="1279398"/>
            </a:xfrm>
            <a:custGeom>
              <a:avLst/>
              <a:gdLst>
                <a:gd name="connsiteX0" fmla="*/ 797071 w 797071"/>
                <a:gd name="connsiteY0" fmla="*/ 7477 h 1279398"/>
                <a:gd name="connsiteX1" fmla="*/ 696982 w 797071"/>
                <a:gd name="connsiteY1" fmla="*/ 0 h 1279398"/>
                <a:gd name="connsiteX2" fmla="*/ 0 w 797071"/>
                <a:gd name="connsiteY2" fmla="*/ 696982 h 1279398"/>
                <a:gd name="connsiteX3" fmla="*/ 314773 w 797071"/>
                <a:gd name="connsiteY3" fmla="*/ 1279398 h 1279398"/>
                <a:gd name="connsiteX4" fmla="*/ 743826 w 797071"/>
                <a:gd name="connsiteY4" fmla="*/ 932707 h 1279398"/>
                <a:gd name="connsiteX5" fmla="*/ 668779 w 797071"/>
                <a:gd name="connsiteY5" fmla="*/ 528761 h 1279398"/>
                <a:gd name="connsiteX6" fmla="*/ 797071 w 797071"/>
                <a:gd name="connsiteY6" fmla="*/ 7477 h 127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7071" h="1279398">
                  <a:moveTo>
                    <a:pt x="797071" y="7477"/>
                  </a:moveTo>
                  <a:cubicBezTo>
                    <a:pt x="764362" y="2695"/>
                    <a:pt x="730996" y="0"/>
                    <a:pt x="696982" y="0"/>
                  </a:cubicBezTo>
                  <a:cubicBezTo>
                    <a:pt x="312668" y="0"/>
                    <a:pt x="0" y="312668"/>
                    <a:pt x="0" y="696982"/>
                  </a:cubicBezTo>
                  <a:cubicBezTo>
                    <a:pt x="0" y="940241"/>
                    <a:pt x="125358" y="1154668"/>
                    <a:pt x="314773" y="1279398"/>
                  </a:cubicBezTo>
                  <a:cubicBezTo>
                    <a:pt x="431092" y="1135532"/>
                    <a:pt x="577282" y="1016841"/>
                    <a:pt x="743826" y="932707"/>
                  </a:cubicBezTo>
                  <a:cubicBezTo>
                    <a:pt x="695401" y="807263"/>
                    <a:pt x="668779" y="671074"/>
                    <a:pt x="668779" y="528761"/>
                  </a:cubicBezTo>
                  <a:cubicBezTo>
                    <a:pt x="668779" y="340747"/>
                    <a:pt x="715194" y="163411"/>
                    <a:pt x="797071" y="7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2" name="Freeform 96">
              <a:extLst>
                <a:ext uri="{FF2B5EF4-FFF2-40B4-BE49-F238E27FC236}">
                  <a16:creationId xmlns:a16="http://schemas.microsoft.com/office/drawing/2014/main" id="{59A1DCB0-F992-4091-9FF7-8F40FB6181D0}"/>
                </a:ext>
              </a:extLst>
            </p:cNvPr>
            <p:cNvSpPr/>
            <p:nvPr/>
          </p:nvSpPr>
          <p:spPr>
            <a:xfrm>
              <a:off x="4591486" y="990599"/>
              <a:ext cx="3009016" cy="1484175"/>
            </a:xfrm>
            <a:custGeom>
              <a:avLst/>
              <a:gdLst>
                <a:gd name="connsiteX0" fmla="*/ 142848 w 3009016"/>
                <a:gd name="connsiteY0" fmla="*/ 1484176 h 1484175"/>
                <a:gd name="connsiteX1" fmla="*/ 248538 w 3009016"/>
                <a:gd name="connsiteY1" fmla="*/ 1437485 h 1484175"/>
                <a:gd name="connsiteX2" fmla="*/ 837726 w 3009016"/>
                <a:gd name="connsiteY2" fmla="*/ 790318 h 1484175"/>
                <a:gd name="connsiteX3" fmla="*/ 1658247 w 3009016"/>
                <a:gd name="connsiteY3" fmla="*/ 1396565 h 1484175"/>
                <a:gd name="connsiteX4" fmla="*/ 1844880 w 3009016"/>
                <a:gd name="connsiteY4" fmla="*/ 1381973 h 1484175"/>
                <a:gd name="connsiteX5" fmla="*/ 2723266 w 3009016"/>
                <a:gd name="connsiteY5" fmla="*/ 491233 h 1484175"/>
                <a:gd name="connsiteX6" fmla="*/ 2723266 w 3009016"/>
                <a:gd name="connsiteY6" fmla="*/ 1066371 h 1484175"/>
                <a:gd name="connsiteX7" fmla="*/ 2866141 w 3009016"/>
                <a:gd name="connsiteY7" fmla="*/ 1209246 h 1484175"/>
                <a:gd name="connsiteX8" fmla="*/ 3009016 w 3009016"/>
                <a:gd name="connsiteY8" fmla="*/ 1066371 h 1484175"/>
                <a:gd name="connsiteX9" fmla="*/ 3009016 w 3009016"/>
                <a:gd name="connsiteY9" fmla="*/ 142875 h 1484175"/>
                <a:gd name="connsiteX10" fmla="*/ 2866141 w 3009016"/>
                <a:gd name="connsiteY10" fmla="*/ 0 h 1484175"/>
                <a:gd name="connsiteX11" fmla="*/ 2000671 w 3009016"/>
                <a:gd name="connsiteY11" fmla="*/ 0 h 1484175"/>
                <a:gd name="connsiteX12" fmla="*/ 1857796 w 3009016"/>
                <a:gd name="connsiteY12" fmla="*/ 142875 h 1484175"/>
                <a:gd name="connsiteX13" fmla="*/ 2000671 w 3009016"/>
                <a:gd name="connsiteY13" fmla="*/ 285750 h 1484175"/>
                <a:gd name="connsiteX14" fmla="*/ 2524584 w 3009016"/>
                <a:gd name="connsiteY14" fmla="*/ 285750 h 1484175"/>
                <a:gd name="connsiteX15" fmla="*/ 1728399 w 3009016"/>
                <a:gd name="connsiteY15" fmla="*/ 1093127 h 1484175"/>
                <a:gd name="connsiteX16" fmla="*/ 903801 w 3009016"/>
                <a:gd name="connsiteY16" fmla="*/ 483860 h 1484175"/>
                <a:gd name="connsiteX17" fmla="*/ 713244 w 3009016"/>
                <a:gd name="connsiteY17" fmla="*/ 502587 h 1484175"/>
                <a:gd name="connsiteX18" fmla="*/ 37226 w 3009016"/>
                <a:gd name="connsiteY18" fmla="*/ 1245127 h 1484175"/>
                <a:gd name="connsiteX19" fmla="*/ 46693 w 3009016"/>
                <a:gd name="connsiteY19" fmla="*/ 1446962 h 1484175"/>
                <a:gd name="connsiteX20" fmla="*/ 142848 w 3009016"/>
                <a:gd name="connsiteY20" fmla="*/ 1484176 h 148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09016" h="1484175">
                  <a:moveTo>
                    <a:pt x="142848" y="1484176"/>
                  </a:moveTo>
                  <a:cubicBezTo>
                    <a:pt x="181663" y="1484176"/>
                    <a:pt x="220344" y="1468450"/>
                    <a:pt x="248538" y="1437485"/>
                  </a:cubicBezTo>
                  <a:lnTo>
                    <a:pt x="837726" y="790318"/>
                  </a:lnTo>
                  <a:lnTo>
                    <a:pt x="1658247" y="1396565"/>
                  </a:lnTo>
                  <a:cubicBezTo>
                    <a:pt x="1715426" y="1438827"/>
                    <a:pt x="1794969" y="1432598"/>
                    <a:pt x="1844880" y="1381973"/>
                  </a:cubicBezTo>
                  <a:lnTo>
                    <a:pt x="2723266" y="491233"/>
                  </a:lnTo>
                  <a:lnTo>
                    <a:pt x="2723266" y="1066371"/>
                  </a:lnTo>
                  <a:cubicBezTo>
                    <a:pt x="2723266" y="1145277"/>
                    <a:pt x="2787236" y="1209246"/>
                    <a:pt x="2866141" y="1209246"/>
                  </a:cubicBezTo>
                  <a:cubicBezTo>
                    <a:pt x="2945046" y="1209246"/>
                    <a:pt x="3009016" y="1145277"/>
                    <a:pt x="3009016" y="1066371"/>
                  </a:cubicBezTo>
                  <a:lnTo>
                    <a:pt x="3009016" y="142875"/>
                  </a:lnTo>
                  <a:cubicBezTo>
                    <a:pt x="3009016" y="63970"/>
                    <a:pt x="2945046" y="0"/>
                    <a:pt x="2866141" y="0"/>
                  </a:cubicBezTo>
                  <a:lnTo>
                    <a:pt x="2000671" y="0"/>
                  </a:lnTo>
                  <a:cubicBezTo>
                    <a:pt x="1921766" y="0"/>
                    <a:pt x="1857796" y="63970"/>
                    <a:pt x="1857796" y="142875"/>
                  </a:cubicBezTo>
                  <a:cubicBezTo>
                    <a:pt x="1857796" y="221780"/>
                    <a:pt x="1921766" y="285750"/>
                    <a:pt x="2000671" y="285750"/>
                  </a:cubicBezTo>
                  <a:lnTo>
                    <a:pt x="2524584" y="285750"/>
                  </a:lnTo>
                  <a:lnTo>
                    <a:pt x="1728399" y="1093127"/>
                  </a:lnTo>
                  <a:lnTo>
                    <a:pt x="903801" y="483860"/>
                  </a:lnTo>
                  <a:cubicBezTo>
                    <a:pt x="844869" y="440322"/>
                    <a:pt x="762574" y="448408"/>
                    <a:pt x="713244" y="502587"/>
                  </a:cubicBezTo>
                  <a:lnTo>
                    <a:pt x="37226" y="1245127"/>
                  </a:lnTo>
                  <a:cubicBezTo>
                    <a:pt x="-15895" y="1303477"/>
                    <a:pt x="-11657" y="1393841"/>
                    <a:pt x="46693" y="1446962"/>
                  </a:cubicBezTo>
                  <a:cubicBezTo>
                    <a:pt x="74087" y="1471879"/>
                    <a:pt x="108520" y="1484176"/>
                    <a:pt x="142848" y="14841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3" name="Freeform 97">
              <a:extLst>
                <a:ext uri="{FF2B5EF4-FFF2-40B4-BE49-F238E27FC236}">
                  <a16:creationId xmlns:a16="http://schemas.microsoft.com/office/drawing/2014/main" id="{90F0C524-B9D7-4418-98D4-69A2E7C3F9F8}"/>
                </a:ext>
              </a:extLst>
            </p:cNvPr>
            <p:cNvSpPr/>
            <p:nvPr/>
          </p:nvSpPr>
          <p:spPr>
            <a:xfrm>
              <a:off x="4592231" y="4605337"/>
              <a:ext cx="1501959" cy="1262062"/>
            </a:xfrm>
            <a:custGeom>
              <a:avLst/>
              <a:gdLst>
                <a:gd name="connsiteX0" fmla="*/ 1359075 w 1501959"/>
                <a:gd name="connsiteY0" fmla="*/ 1119188 h 1262062"/>
                <a:gd name="connsiteX1" fmla="*/ 1359075 w 1501959"/>
                <a:gd name="connsiteY1" fmla="*/ 469525 h 1262062"/>
                <a:gd name="connsiteX2" fmla="*/ 573510 w 1501959"/>
                <a:gd name="connsiteY2" fmla="*/ 0 h 1262062"/>
                <a:gd name="connsiteX3" fmla="*/ 0 w 1501959"/>
                <a:gd name="connsiteY3" fmla="*/ 922868 h 1262062"/>
                <a:gd name="connsiteX4" fmla="*/ 0 w 1501959"/>
                <a:gd name="connsiteY4" fmla="*/ 1119188 h 1262062"/>
                <a:gd name="connsiteX5" fmla="*/ 142875 w 1501959"/>
                <a:gd name="connsiteY5" fmla="*/ 1262063 h 1262062"/>
                <a:gd name="connsiteX6" fmla="*/ 1501959 w 1501959"/>
                <a:gd name="connsiteY6" fmla="*/ 1262063 h 1262062"/>
                <a:gd name="connsiteX7" fmla="*/ 1359075 w 1501959"/>
                <a:gd name="connsiteY7" fmla="*/ 1119188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1959" h="1262062">
                  <a:moveTo>
                    <a:pt x="1359075" y="1119188"/>
                  </a:moveTo>
                  <a:lnTo>
                    <a:pt x="1359075" y="469525"/>
                  </a:lnTo>
                  <a:cubicBezTo>
                    <a:pt x="1035148" y="430911"/>
                    <a:pt x="753037" y="254175"/>
                    <a:pt x="573510" y="0"/>
                  </a:cubicBezTo>
                  <a:cubicBezTo>
                    <a:pt x="234001" y="168564"/>
                    <a:pt x="0" y="518817"/>
                    <a:pt x="0" y="922868"/>
                  </a:cubicBezTo>
                  <a:lnTo>
                    <a:pt x="0" y="1119188"/>
                  </a:lnTo>
                  <a:cubicBezTo>
                    <a:pt x="0" y="1198093"/>
                    <a:pt x="63970" y="1262063"/>
                    <a:pt x="142875" y="1262063"/>
                  </a:cubicBezTo>
                  <a:lnTo>
                    <a:pt x="1501959" y="1262063"/>
                  </a:lnTo>
                  <a:cubicBezTo>
                    <a:pt x="1423045" y="1262063"/>
                    <a:pt x="1359075" y="1198093"/>
                    <a:pt x="1359075" y="111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4" name="Freeform 98">
              <a:extLst>
                <a:ext uri="{FF2B5EF4-FFF2-40B4-BE49-F238E27FC236}">
                  <a16:creationId xmlns:a16="http://schemas.microsoft.com/office/drawing/2014/main" id="{4F3DB434-87DD-4B6B-B3CD-9AA565828A66}"/>
                </a:ext>
              </a:extLst>
            </p:cNvPr>
            <p:cNvSpPr/>
            <p:nvPr/>
          </p:nvSpPr>
          <p:spPr>
            <a:xfrm>
              <a:off x="6094180" y="4597536"/>
              <a:ext cx="1505588" cy="1269863"/>
            </a:xfrm>
            <a:custGeom>
              <a:avLst/>
              <a:gdLst>
                <a:gd name="connsiteX0" fmla="*/ 142875 w 1505588"/>
                <a:gd name="connsiteY0" fmla="*/ 475069 h 1269863"/>
                <a:gd name="connsiteX1" fmla="*/ 142875 w 1505588"/>
                <a:gd name="connsiteY1" fmla="*/ 1126989 h 1269863"/>
                <a:gd name="connsiteX2" fmla="*/ 0 w 1505588"/>
                <a:gd name="connsiteY2" fmla="*/ 1269864 h 1269863"/>
                <a:gd name="connsiteX3" fmla="*/ 1362713 w 1505588"/>
                <a:gd name="connsiteY3" fmla="*/ 1269864 h 1269863"/>
                <a:gd name="connsiteX4" fmla="*/ 1505588 w 1505588"/>
                <a:gd name="connsiteY4" fmla="*/ 1126989 h 1269863"/>
                <a:gd name="connsiteX5" fmla="*/ 1505588 w 1505588"/>
                <a:gd name="connsiteY5" fmla="*/ 930669 h 1269863"/>
                <a:gd name="connsiteX6" fmla="*/ 916086 w 1505588"/>
                <a:gd name="connsiteY6" fmla="*/ 0 h 1269863"/>
                <a:gd name="connsiteX7" fmla="*/ 142875 w 1505588"/>
                <a:gd name="connsiteY7" fmla="*/ 475069 h 12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5588" h="1269863">
                  <a:moveTo>
                    <a:pt x="142875" y="475069"/>
                  </a:moveTo>
                  <a:lnTo>
                    <a:pt x="142875" y="1126989"/>
                  </a:lnTo>
                  <a:cubicBezTo>
                    <a:pt x="142875" y="1205894"/>
                    <a:pt x="78905" y="1269864"/>
                    <a:pt x="0" y="1269864"/>
                  </a:cubicBezTo>
                  <a:lnTo>
                    <a:pt x="1362713" y="1269864"/>
                  </a:lnTo>
                  <a:cubicBezTo>
                    <a:pt x="1441618" y="1269864"/>
                    <a:pt x="1505588" y="1205894"/>
                    <a:pt x="1505588" y="1126989"/>
                  </a:cubicBezTo>
                  <a:lnTo>
                    <a:pt x="1505588" y="930669"/>
                  </a:lnTo>
                  <a:cubicBezTo>
                    <a:pt x="1505588" y="520303"/>
                    <a:pt x="1264225" y="165392"/>
                    <a:pt x="916086" y="0"/>
                  </a:cubicBezTo>
                  <a:cubicBezTo>
                    <a:pt x="740102" y="253660"/>
                    <a:pt x="462620" y="431768"/>
                    <a:pt x="142875" y="475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5" name="Freeform 99">
              <a:extLst>
                <a:ext uri="{FF2B5EF4-FFF2-40B4-BE49-F238E27FC236}">
                  <a16:creationId xmlns:a16="http://schemas.microsoft.com/office/drawing/2014/main" id="{CED93FBD-816E-4BAA-B82A-9DD2CAD1D5C4}"/>
                </a:ext>
              </a:extLst>
            </p:cNvPr>
            <p:cNvSpPr/>
            <p:nvPr/>
          </p:nvSpPr>
          <p:spPr>
            <a:xfrm>
              <a:off x="5259162" y="3131619"/>
              <a:ext cx="1652263" cy="1652263"/>
            </a:xfrm>
            <a:custGeom>
              <a:avLst/>
              <a:gdLst>
                <a:gd name="connsiteX0" fmla="*/ 1652264 w 1652263"/>
                <a:gd name="connsiteY0" fmla="*/ 826132 h 1652263"/>
                <a:gd name="connsiteX1" fmla="*/ 826132 w 1652263"/>
                <a:gd name="connsiteY1" fmla="*/ 1652264 h 1652263"/>
                <a:gd name="connsiteX2" fmla="*/ 0 w 1652263"/>
                <a:gd name="connsiteY2" fmla="*/ 826132 h 1652263"/>
                <a:gd name="connsiteX3" fmla="*/ 826132 w 1652263"/>
                <a:gd name="connsiteY3" fmla="*/ 0 h 1652263"/>
                <a:gd name="connsiteX4" fmla="*/ 1652264 w 1652263"/>
                <a:gd name="connsiteY4" fmla="*/ 826132 h 165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263" h="1652263">
                  <a:moveTo>
                    <a:pt x="1652264" y="826132"/>
                  </a:moveTo>
                  <a:cubicBezTo>
                    <a:pt x="1652264" y="1282392"/>
                    <a:pt x="1282392" y="1652264"/>
                    <a:pt x="826132" y="1652264"/>
                  </a:cubicBezTo>
                  <a:cubicBezTo>
                    <a:pt x="369872" y="1652264"/>
                    <a:pt x="0" y="1282392"/>
                    <a:pt x="0" y="826132"/>
                  </a:cubicBezTo>
                  <a:cubicBezTo>
                    <a:pt x="0" y="369872"/>
                    <a:pt x="369872" y="0"/>
                    <a:pt x="826132" y="0"/>
                  </a:cubicBezTo>
                  <a:cubicBezTo>
                    <a:pt x="1282392" y="0"/>
                    <a:pt x="1652264" y="369872"/>
                    <a:pt x="1652264" y="826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</p:grpSp>
      <p:grpSp>
        <p:nvGrpSpPr>
          <p:cNvPr id="36" name="Graphic 51">
            <a:extLst>
              <a:ext uri="{FF2B5EF4-FFF2-40B4-BE49-F238E27FC236}">
                <a16:creationId xmlns:a16="http://schemas.microsoft.com/office/drawing/2014/main" id="{9F302C68-3469-4E1E-8FF7-BF54CAAECB0B}"/>
              </a:ext>
            </a:extLst>
          </p:cNvPr>
          <p:cNvGrpSpPr>
            <a:grpSpLocks noChangeAspect="1"/>
          </p:cNvGrpSpPr>
          <p:nvPr/>
        </p:nvGrpSpPr>
        <p:grpSpPr>
          <a:xfrm>
            <a:off x="7595522" y="3865653"/>
            <a:ext cx="409190" cy="408726"/>
            <a:chOff x="3657600" y="993371"/>
            <a:chExt cx="4876790" cy="4871265"/>
          </a:xfrm>
          <a:solidFill>
            <a:schemeClr val="tx2"/>
          </a:solidFill>
        </p:grpSpPr>
        <p:sp>
          <p:nvSpPr>
            <p:cNvPr id="37" name="Freeform 107">
              <a:extLst>
                <a:ext uri="{FF2B5EF4-FFF2-40B4-BE49-F238E27FC236}">
                  <a16:creationId xmlns:a16="http://schemas.microsoft.com/office/drawing/2014/main" id="{AE6F9944-F1C7-42AB-BC90-72A269E98A3B}"/>
                </a:ext>
              </a:extLst>
            </p:cNvPr>
            <p:cNvSpPr/>
            <p:nvPr/>
          </p:nvSpPr>
          <p:spPr>
            <a:xfrm>
              <a:off x="3657600" y="4716970"/>
              <a:ext cx="798442" cy="1147667"/>
            </a:xfrm>
            <a:custGeom>
              <a:avLst/>
              <a:gdLst>
                <a:gd name="connsiteX0" fmla="*/ 798443 w 798442"/>
                <a:gd name="connsiteY0" fmla="*/ 220542 h 1147667"/>
                <a:gd name="connsiteX1" fmla="*/ 560241 w 798442"/>
                <a:gd name="connsiteY1" fmla="*/ 0 h 1147667"/>
                <a:gd name="connsiteX2" fmla="*/ 0 w 798442"/>
                <a:gd name="connsiteY2" fmla="*/ 845344 h 1147667"/>
                <a:gd name="connsiteX3" fmla="*/ 0 w 798442"/>
                <a:gd name="connsiteY3" fmla="*/ 1020318 h 1147667"/>
                <a:gd name="connsiteX4" fmla="*/ 127340 w 798442"/>
                <a:gd name="connsiteY4" fmla="*/ 1147667 h 1147667"/>
                <a:gd name="connsiteX5" fmla="*/ 683505 w 798442"/>
                <a:gd name="connsiteY5" fmla="*/ 1147667 h 1147667"/>
                <a:gd name="connsiteX6" fmla="*/ 658397 w 798442"/>
                <a:gd name="connsiteY6" fmla="*/ 1004792 h 1147667"/>
                <a:gd name="connsiteX7" fmla="*/ 658397 w 798442"/>
                <a:gd name="connsiteY7" fmla="*/ 808472 h 1147667"/>
                <a:gd name="connsiteX8" fmla="*/ 798443 w 798442"/>
                <a:gd name="connsiteY8" fmla="*/ 220542 h 114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8442" h="1147667">
                  <a:moveTo>
                    <a:pt x="798443" y="220542"/>
                  </a:moveTo>
                  <a:cubicBezTo>
                    <a:pt x="707279" y="160744"/>
                    <a:pt x="626736" y="86077"/>
                    <a:pt x="560241" y="0"/>
                  </a:cubicBezTo>
                  <a:cubicBezTo>
                    <a:pt x="231286" y="139703"/>
                    <a:pt x="0" y="466020"/>
                    <a:pt x="0" y="845344"/>
                  </a:cubicBezTo>
                  <a:lnTo>
                    <a:pt x="0" y="1020318"/>
                  </a:lnTo>
                  <a:cubicBezTo>
                    <a:pt x="0" y="1090651"/>
                    <a:pt x="57017" y="1147667"/>
                    <a:pt x="127340" y="1147667"/>
                  </a:cubicBezTo>
                  <a:lnTo>
                    <a:pt x="683505" y="1147667"/>
                  </a:lnTo>
                  <a:cubicBezTo>
                    <a:pt x="667274" y="1103052"/>
                    <a:pt x="658397" y="1054941"/>
                    <a:pt x="658397" y="1004792"/>
                  </a:cubicBezTo>
                  <a:lnTo>
                    <a:pt x="658397" y="808472"/>
                  </a:lnTo>
                  <a:cubicBezTo>
                    <a:pt x="658406" y="597113"/>
                    <a:pt x="708927" y="397355"/>
                    <a:pt x="798443" y="2205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8" name="Freeform 108">
              <a:extLst>
                <a:ext uri="{FF2B5EF4-FFF2-40B4-BE49-F238E27FC236}">
                  <a16:creationId xmlns:a16="http://schemas.microsoft.com/office/drawing/2014/main" id="{EFEFF4E3-D736-4A77-A0B4-509758D2D9ED}"/>
                </a:ext>
              </a:extLst>
            </p:cNvPr>
            <p:cNvSpPr/>
            <p:nvPr/>
          </p:nvSpPr>
          <p:spPr>
            <a:xfrm>
              <a:off x="7731137" y="4711007"/>
              <a:ext cx="803252" cy="1153620"/>
            </a:xfrm>
            <a:custGeom>
              <a:avLst/>
              <a:gdLst>
                <a:gd name="connsiteX0" fmla="*/ 228514 w 803252"/>
                <a:gd name="connsiteY0" fmla="*/ 0 h 1153620"/>
                <a:gd name="connsiteX1" fmla="*/ 0 w 803252"/>
                <a:gd name="connsiteY1" fmla="*/ 217008 h 1153620"/>
                <a:gd name="connsiteX2" fmla="*/ 144856 w 803252"/>
                <a:gd name="connsiteY2" fmla="*/ 814426 h 1153620"/>
                <a:gd name="connsiteX3" fmla="*/ 144856 w 803252"/>
                <a:gd name="connsiteY3" fmla="*/ 1010746 h 1153620"/>
                <a:gd name="connsiteX4" fmla="*/ 119748 w 803252"/>
                <a:gd name="connsiteY4" fmla="*/ 1153621 h 1153620"/>
                <a:gd name="connsiteX5" fmla="*/ 675913 w 803252"/>
                <a:gd name="connsiteY5" fmla="*/ 1153621 h 1153620"/>
                <a:gd name="connsiteX6" fmla="*/ 803253 w 803252"/>
                <a:gd name="connsiteY6" fmla="*/ 1026271 h 1153620"/>
                <a:gd name="connsiteX7" fmla="*/ 803253 w 803252"/>
                <a:gd name="connsiteY7" fmla="*/ 851297 h 1153620"/>
                <a:gd name="connsiteX8" fmla="*/ 228514 w 803252"/>
                <a:gd name="connsiteY8" fmla="*/ 0 h 11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3252" h="1153620">
                  <a:moveTo>
                    <a:pt x="228514" y="0"/>
                  </a:moveTo>
                  <a:cubicBezTo>
                    <a:pt x="164611" y="84058"/>
                    <a:pt x="87401" y="157467"/>
                    <a:pt x="0" y="217008"/>
                  </a:cubicBezTo>
                  <a:cubicBezTo>
                    <a:pt x="92535" y="396145"/>
                    <a:pt x="144856" y="599284"/>
                    <a:pt x="144856" y="814426"/>
                  </a:cubicBezTo>
                  <a:lnTo>
                    <a:pt x="144856" y="1010746"/>
                  </a:lnTo>
                  <a:cubicBezTo>
                    <a:pt x="144856" y="1060895"/>
                    <a:pt x="135979" y="1109005"/>
                    <a:pt x="119748" y="1153621"/>
                  </a:cubicBezTo>
                  <a:lnTo>
                    <a:pt x="675913" y="1153621"/>
                  </a:lnTo>
                  <a:cubicBezTo>
                    <a:pt x="746246" y="1153621"/>
                    <a:pt x="803253" y="1096604"/>
                    <a:pt x="803253" y="1026271"/>
                  </a:cubicBezTo>
                  <a:lnTo>
                    <a:pt x="803253" y="851297"/>
                  </a:lnTo>
                  <a:cubicBezTo>
                    <a:pt x="803262" y="466439"/>
                    <a:pt x="565137" y="136188"/>
                    <a:pt x="2285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39" name="Freeform 109">
              <a:extLst>
                <a:ext uri="{FF2B5EF4-FFF2-40B4-BE49-F238E27FC236}">
                  <a16:creationId xmlns:a16="http://schemas.microsoft.com/office/drawing/2014/main" id="{9D86E095-FBC5-428B-BD62-7021FAEEC11F}"/>
                </a:ext>
              </a:extLst>
            </p:cNvPr>
            <p:cNvSpPr/>
            <p:nvPr/>
          </p:nvSpPr>
          <p:spPr>
            <a:xfrm>
              <a:off x="7082304" y="3426228"/>
              <a:ext cx="799233" cy="1271092"/>
            </a:xfrm>
            <a:custGeom>
              <a:avLst/>
              <a:gdLst>
                <a:gd name="connsiteX0" fmla="*/ 102251 w 799233"/>
                <a:gd name="connsiteY0" fmla="*/ 0 h 1271092"/>
                <a:gd name="connsiteX1" fmla="*/ 0 w 799233"/>
                <a:gd name="connsiteY1" fmla="*/ 7792 h 1271092"/>
                <a:gd name="connsiteX2" fmla="*/ 128121 w 799233"/>
                <a:gd name="connsiteY2" fmla="*/ 528752 h 1271092"/>
                <a:gd name="connsiteX3" fmla="*/ 56445 w 799233"/>
                <a:gd name="connsiteY3" fmla="*/ 923858 h 1271092"/>
                <a:gd name="connsiteX4" fmla="*/ 496843 w 799233"/>
                <a:gd name="connsiteY4" fmla="*/ 1271092 h 1271092"/>
                <a:gd name="connsiteX5" fmla="*/ 799233 w 799233"/>
                <a:gd name="connsiteY5" fmla="*/ 696992 h 1271092"/>
                <a:gd name="connsiteX6" fmla="*/ 102251 w 799233"/>
                <a:gd name="connsiteY6" fmla="*/ 0 h 1271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9233" h="1271092">
                  <a:moveTo>
                    <a:pt x="102251" y="0"/>
                  </a:moveTo>
                  <a:cubicBezTo>
                    <a:pt x="67485" y="0"/>
                    <a:pt x="33394" y="2800"/>
                    <a:pt x="0" y="7792"/>
                  </a:cubicBezTo>
                  <a:cubicBezTo>
                    <a:pt x="81772" y="163658"/>
                    <a:pt x="128121" y="340881"/>
                    <a:pt x="128121" y="528752"/>
                  </a:cubicBezTo>
                  <a:cubicBezTo>
                    <a:pt x="128121" y="667731"/>
                    <a:pt x="102727" y="800862"/>
                    <a:pt x="56445" y="923858"/>
                  </a:cubicBezTo>
                  <a:cubicBezTo>
                    <a:pt x="227238" y="1006850"/>
                    <a:pt x="377419" y="1125827"/>
                    <a:pt x="496843" y="1271092"/>
                  </a:cubicBezTo>
                  <a:cubicBezTo>
                    <a:pt x="679323" y="1145277"/>
                    <a:pt x="799233" y="934917"/>
                    <a:pt x="799233" y="696992"/>
                  </a:cubicBezTo>
                  <a:cubicBezTo>
                    <a:pt x="799233" y="312668"/>
                    <a:pt x="486565" y="0"/>
                    <a:pt x="10225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40" name="Freeform 110">
              <a:extLst>
                <a:ext uri="{FF2B5EF4-FFF2-40B4-BE49-F238E27FC236}">
                  <a16:creationId xmlns:a16="http://schemas.microsoft.com/office/drawing/2014/main" id="{D2EE3536-D149-4720-A849-3E16796896B1}"/>
                </a:ext>
              </a:extLst>
            </p:cNvPr>
            <p:cNvSpPr/>
            <p:nvPr/>
          </p:nvSpPr>
          <p:spPr>
            <a:xfrm>
              <a:off x="4592231" y="4602565"/>
              <a:ext cx="1501959" cy="1262062"/>
            </a:xfrm>
            <a:custGeom>
              <a:avLst/>
              <a:gdLst>
                <a:gd name="connsiteX0" fmla="*/ 1359075 w 1501959"/>
                <a:gd name="connsiteY0" fmla="*/ 1119188 h 1262062"/>
                <a:gd name="connsiteX1" fmla="*/ 1359075 w 1501959"/>
                <a:gd name="connsiteY1" fmla="*/ 469525 h 1262062"/>
                <a:gd name="connsiteX2" fmla="*/ 573510 w 1501959"/>
                <a:gd name="connsiteY2" fmla="*/ 0 h 1262062"/>
                <a:gd name="connsiteX3" fmla="*/ 0 w 1501959"/>
                <a:gd name="connsiteY3" fmla="*/ 922868 h 1262062"/>
                <a:gd name="connsiteX4" fmla="*/ 0 w 1501959"/>
                <a:gd name="connsiteY4" fmla="*/ 1119188 h 1262062"/>
                <a:gd name="connsiteX5" fmla="*/ 142875 w 1501959"/>
                <a:gd name="connsiteY5" fmla="*/ 1262063 h 1262062"/>
                <a:gd name="connsiteX6" fmla="*/ 1501959 w 1501959"/>
                <a:gd name="connsiteY6" fmla="*/ 1262063 h 1262062"/>
                <a:gd name="connsiteX7" fmla="*/ 1359075 w 1501959"/>
                <a:gd name="connsiteY7" fmla="*/ 1119188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1959" h="1262062">
                  <a:moveTo>
                    <a:pt x="1359075" y="1119188"/>
                  </a:moveTo>
                  <a:lnTo>
                    <a:pt x="1359075" y="469525"/>
                  </a:lnTo>
                  <a:cubicBezTo>
                    <a:pt x="1035148" y="430911"/>
                    <a:pt x="753037" y="254175"/>
                    <a:pt x="573510" y="0"/>
                  </a:cubicBezTo>
                  <a:cubicBezTo>
                    <a:pt x="234001" y="168564"/>
                    <a:pt x="0" y="518817"/>
                    <a:pt x="0" y="922868"/>
                  </a:cubicBezTo>
                  <a:lnTo>
                    <a:pt x="0" y="1119188"/>
                  </a:lnTo>
                  <a:cubicBezTo>
                    <a:pt x="0" y="1198093"/>
                    <a:pt x="63970" y="1262063"/>
                    <a:pt x="142875" y="1262063"/>
                  </a:cubicBezTo>
                  <a:lnTo>
                    <a:pt x="1501959" y="1262063"/>
                  </a:lnTo>
                  <a:cubicBezTo>
                    <a:pt x="1423045" y="1262063"/>
                    <a:pt x="1359075" y="1198102"/>
                    <a:pt x="1359075" y="111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41" name="Freeform 111">
              <a:extLst>
                <a:ext uri="{FF2B5EF4-FFF2-40B4-BE49-F238E27FC236}">
                  <a16:creationId xmlns:a16="http://schemas.microsoft.com/office/drawing/2014/main" id="{4C17E067-8599-4B62-9EA5-50D914F75FCB}"/>
                </a:ext>
              </a:extLst>
            </p:cNvPr>
            <p:cNvSpPr/>
            <p:nvPr/>
          </p:nvSpPr>
          <p:spPr>
            <a:xfrm>
              <a:off x="6094180" y="4594774"/>
              <a:ext cx="1505588" cy="1269863"/>
            </a:xfrm>
            <a:custGeom>
              <a:avLst/>
              <a:gdLst>
                <a:gd name="connsiteX0" fmla="*/ 916086 w 1505588"/>
                <a:gd name="connsiteY0" fmla="*/ 0 h 1269863"/>
                <a:gd name="connsiteX1" fmla="*/ 142875 w 1505588"/>
                <a:gd name="connsiteY1" fmla="*/ 475069 h 1269863"/>
                <a:gd name="connsiteX2" fmla="*/ 142875 w 1505588"/>
                <a:gd name="connsiteY2" fmla="*/ 1126989 h 1269863"/>
                <a:gd name="connsiteX3" fmla="*/ 0 w 1505588"/>
                <a:gd name="connsiteY3" fmla="*/ 1269864 h 1269863"/>
                <a:gd name="connsiteX4" fmla="*/ 1362713 w 1505588"/>
                <a:gd name="connsiteY4" fmla="*/ 1269864 h 1269863"/>
                <a:gd name="connsiteX5" fmla="*/ 1505588 w 1505588"/>
                <a:gd name="connsiteY5" fmla="*/ 1126989 h 1269863"/>
                <a:gd name="connsiteX6" fmla="*/ 1505588 w 1505588"/>
                <a:gd name="connsiteY6" fmla="*/ 930669 h 1269863"/>
                <a:gd name="connsiteX7" fmla="*/ 916086 w 1505588"/>
                <a:gd name="connsiteY7" fmla="*/ 0 h 12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5588" h="1269863">
                  <a:moveTo>
                    <a:pt x="916086" y="0"/>
                  </a:moveTo>
                  <a:cubicBezTo>
                    <a:pt x="740102" y="253651"/>
                    <a:pt x="462620" y="431768"/>
                    <a:pt x="142875" y="475069"/>
                  </a:cubicBezTo>
                  <a:lnTo>
                    <a:pt x="142875" y="1126989"/>
                  </a:lnTo>
                  <a:cubicBezTo>
                    <a:pt x="142875" y="1205894"/>
                    <a:pt x="78905" y="1269864"/>
                    <a:pt x="0" y="1269864"/>
                  </a:cubicBezTo>
                  <a:lnTo>
                    <a:pt x="1362713" y="1269864"/>
                  </a:lnTo>
                  <a:cubicBezTo>
                    <a:pt x="1441618" y="1269864"/>
                    <a:pt x="1505588" y="1205894"/>
                    <a:pt x="1505588" y="1126989"/>
                  </a:cubicBezTo>
                  <a:lnTo>
                    <a:pt x="1505588" y="930669"/>
                  </a:lnTo>
                  <a:cubicBezTo>
                    <a:pt x="1505588" y="520294"/>
                    <a:pt x="1264225" y="165383"/>
                    <a:pt x="91608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grpSp>
          <p:nvGrpSpPr>
            <p:cNvPr id="42" name="Graphic 51">
              <a:extLst>
                <a:ext uri="{FF2B5EF4-FFF2-40B4-BE49-F238E27FC236}">
                  <a16:creationId xmlns:a16="http://schemas.microsoft.com/office/drawing/2014/main" id="{F1D263CB-B627-4D9C-A49E-1405AE0136C8}"/>
                </a:ext>
              </a:extLst>
            </p:cNvPr>
            <p:cNvGrpSpPr/>
            <p:nvPr/>
          </p:nvGrpSpPr>
          <p:grpSpPr>
            <a:xfrm>
              <a:off x="4291383" y="993371"/>
              <a:ext cx="2866265" cy="3787749"/>
              <a:chOff x="4291383" y="993371"/>
              <a:chExt cx="2866265" cy="3787749"/>
            </a:xfrm>
            <a:grpFill/>
          </p:grpSpPr>
          <p:sp>
            <p:nvSpPr>
              <p:cNvPr id="43" name="Freeform 113">
                <a:extLst>
                  <a:ext uri="{FF2B5EF4-FFF2-40B4-BE49-F238E27FC236}">
                    <a16:creationId xmlns:a16="http://schemas.microsoft.com/office/drawing/2014/main" id="{F7DAB888-24BE-450A-9B43-EA4E604358F7}"/>
                  </a:ext>
                </a:extLst>
              </p:cNvPr>
              <p:cNvSpPr/>
              <p:nvPr/>
            </p:nvSpPr>
            <p:spPr>
              <a:xfrm>
                <a:off x="4291383" y="3426228"/>
                <a:ext cx="797070" cy="1279397"/>
              </a:xfrm>
              <a:custGeom>
                <a:avLst/>
                <a:gdLst>
                  <a:gd name="connsiteX0" fmla="*/ 696982 w 797070"/>
                  <a:gd name="connsiteY0" fmla="*/ 0 h 1279397"/>
                  <a:gd name="connsiteX1" fmla="*/ 0 w 797070"/>
                  <a:gd name="connsiteY1" fmla="*/ 696982 h 1279397"/>
                  <a:gd name="connsiteX2" fmla="*/ 314773 w 797070"/>
                  <a:gd name="connsiteY2" fmla="*/ 1279398 h 1279397"/>
                  <a:gd name="connsiteX3" fmla="*/ 743826 w 797070"/>
                  <a:gd name="connsiteY3" fmla="*/ 932707 h 1279397"/>
                  <a:gd name="connsiteX4" fmla="*/ 668779 w 797070"/>
                  <a:gd name="connsiteY4" fmla="*/ 528761 h 1279397"/>
                  <a:gd name="connsiteX5" fmla="*/ 797071 w 797070"/>
                  <a:gd name="connsiteY5" fmla="*/ 7487 h 1279397"/>
                  <a:gd name="connsiteX6" fmla="*/ 696982 w 797070"/>
                  <a:gd name="connsiteY6" fmla="*/ 0 h 1279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7070" h="1279397">
                    <a:moveTo>
                      <a:pt x="696982" y="0"/>
                    </a:moveTo>
                    <a:cubicBezTo>
                      <a:pt x="312668" y="0"/>
                      <a:pt x="0" y="312668"/>
                      <a:pt x="0" y="696982"/>
                    </a:cubicBezTo>
                    <a:cubicBezTo>
                      <a:pt x="0" y="940241"/>
                      <a:pt x="125358" y="1154668"/>
                      <a:pt x="314773" y="1279398"/>
                    </a:cubicBezTo>
                    <a:cubicBezTo>
                      <a:pt x="431092" y="1135532"/>
                      <a:pt x="577291" y="1016841"/>
                      <a:pt x="743826" y="932707"/>
                    </a:cubicBezTo>
                    <a:cubicBezTo>
                      <a:pt x="695401" y="807263"/>
                      <a:pt x="668779" y="671074"/>
                      <a:pt x="668779" y="528761"/>
                    </a:cubicBezTo>
                    <a:cubicBezTo>
                      <a:pt x="668779" y="340757"/>
                      <a:pt x="715194" y="163420"/>
                      <a:pt x="797071" y="7487"/>
                    </a:cubicBezTo>
                    <a:cubicBezTo>
                      <a:pt x="764372" y="2696"/>
                      <a:pt x="730996" y="0"/>
                      <a:pt x="696982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44" name="Freeform 114">
                <a:extLst>
                  <a:ext uri="{FF2B5EF4-FFF2-40B4-BE49-F238E27FC236}">
                    <a16:creationId xmlns:a16="http://schemas.microsoft.com/office/drawing/2014/main" id="{C48DC273-AF4A-4C1C-A429-03449C1ACF15}"/>
                  </a:ext>
                </a:extLst>
              </p:cNvPr>
              <p:cNvSpPr/>
              <p:nvPr/>
            </p:nvSpPr>
            <p:spPr>
              <a:xfrm>
                <a:off x="5259162" y="993371"/>
                <a:ext cx="1898487" cy="3787749"/>
              </a:xfrm>
              <a:custGeom>
                <a:avLst/>
                <a:gdLst>
                  <a:gd name="connsiteX0" fmla="*/ 1802235 w 1898487"/>
                  <a:gd name="connsiteY0" fmla="*/ 473002 h 3787749"/>
                  <a:gd name="connsiteX1" fmla="*/ 991257 w 1898487"/>
                  <a:gd name="connsiteY1" fmla="*/ 193043 h 3787749"/>
                  <a:gd name="connsiteX2" fmla="*/ 991257 w 1898487"/>
                  <a:gd name="connsiteY2" fmla="*/ 142875 h 3787749"/>
                  <a:gd name="connsiteX3" fmla="*/ 848382 w 1898487"/>
                  <a:gd name="connsiteY3" fmla="*/ 0 h 3787749"/>
                  <a:gd name="connsiteX4" fmla="*/ 705507 w 1898487"/>
                  <a:gd name="connsiteY4" fmla="*/ 142875 h 3787749"/>
                  <a:gd name="connsiteX5" fmla="*/ 705507 w 1898487"/>
                  <a:gd name="connsiteY5" fmla="*/ 2144487 h 3787749"/>
                  <a:gd name="connsiteX6" fmla="*/ 0 w 1898487"/>
                  <a:gd name="connsiteY6" fmla="*/ 2961618 h 3787749"/>
                  <a:gd name="connsiteX7" fmla="*/ 826132 w 1898487"/>
                  <a:gd name="connsiteY7" fmla="*/ 3787750 h 3787749"/>
                  <a:gd name="connsiteX8" fmla="*/ 1652264 w 1898487"/>
                  <a:gd name="connsiteY8" fmla="*/ 2961618 h 3787749"/>
                  <a:gd name="connsiteX9" fmla="*/ 995172 w 1898487"/>
                  <a:gd name="connsiteY9" fmla="*/ 2153755 h 3787749"/>
                  <a:gd name="connsiteX10" fmla="*/ 995172 w 1898487"/>
                  <a:gd name="connsiteY10" fmla="*/ 1085145 h 3787749"/>
                  <a:gd name="connsiteX11" fmla="*/ 1811083 w 1898487"/>
                  <a:gd name="connsiteY11" fmla="*/ 739731 h 3787749"/>
                  <a:gd name="connsiteX12" fmla="*/ 1898409 w 1898487"/>
                  <a:gd name="connsiteY12" fmla="*/ 603323 h 3787749"/>
                  <a:gd name="connsiteX13" fmla="*/ 1802235 w 1898487"/>
                  <a:gd name="connsiteY13" fmla="*/ 473002 h 3787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98487" h="3787749">
                    <a:moveTo>
                      <a:pt x="1802235" y="473002"/>
                    </a:moveTo>
                    <a:lnTo>
                      <a:pt x="991257" y="193043"/>
                    </a:lnTo>
                    <a:lnTo>
                      <a:pt x="991257" y="142875"/>
                    </a:lnTo>
                    <a:cubicBezTo>
                      <a:pt x="991257" y="63970"/>
                      <a:pt x="927287" y="0"/>
                      <a:pt x="848382" y="0"/>
                    </a:cubicBezTo>
                    <a:cubicBezTo>
                      <a:pt x="769477" y="0"/>
                      <a:pt x="705507" y="63970"/>
                      <a:pt x="705507" y="142875"/>
                    </a:cubicBezTo>
                    <a:lnTo>
                      <a:pt x="705507" y="2144487"/>
                    </a:lnTo>
                    <a:cubicBezTo>
                      <a:pt x="306981" y="2203076"/>
                      <a:pt x="0" y="2547071"/>
                      <a:pt x="0" y="2961618"/>
                    </a:cubicBezTo>
                    <a:cubicBezTo>
                      <a:pt x="0" y="3417151"/>
                      <a:pt x="370599" y="3787750"/>
                      <a:pt x="826132" y="3787750"/>
                    </a:cubicBezTo>
                    <a:cubicBezTo>
                      <a:pt x="1281665" y="3787750"/>
                      <a:pt x="1652264" y="3417151"/>
                      <a:pt x="1652264" y="2961618"/>
                    </a:cubicBezTo>
                    <a:cubicBezTo>
                      <a:pt x="1652264" y="2565397"/>
                      <a:pt x="1367942" y="2233479"/>
                      <a:pt x="995172" y="2153755"/>
                    </a:cubicBezTo>
                    <a:cubicBezTo>
                      <a:pt x="992581" y="2153203"/>
                      <a:pt x="995172" y="1085145"/>
                      <a:pt x="995172" y="1085145"/>
                    </a:cubicBezTo>
                    <a:lnTo>
                      <a:pt x="1811083" y="739731"/>
                    </a:lnTo>
                    <a:cubicBezTo>
                      <a:pt x="1865643" y="716747"/>
                      <a:pt x="1900371" y="662492"/>
                      <a:pt x="1898409" y="603323"/>
                    </a:cubicBezTo>
                    <a:cubicBezTo>
                      <a:pt x="1896437" y="544144"/>
                      <a:pt x="1858194" y="492319"/>
                      <a:pt x="1802235" y="4730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7C4800B-49EA-4F8C-818B-354B4ABF0005}"/>
              </a:ext>
            </a:extLst>
          </p:cNvPr>
          <p:cNvSpPr txBox="1"/>
          <p:nvPr/>
        </p:nvSpPr>
        <p:spPr>
          <a:xfrm>
            <a:off x="8696050" y="5055121"/>
            <a:ext cx="1701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Open Sans" panose="020B0606030504020204" pitchFamily="34" charset="0"/>
              </a:rPr>
              <a:t>Insert Title Here</a:t>
            </a:r>
          </a:p>
        </p:txBody>
      </p:sp>
      <p:sp>
        <p:nvSpPr>
          <p:cNvPr id="46" name="Rectangle 78">
            <a:extLst>
              <a:ext uri="{FF2B5EF4-FFF2-40B4-BE49-F238E27FC236}">
                <a16:creationId xmlns:a16="http://schemas.microsoft.com/office/drawing/2014/main" id="{7118680D-C08A-4773-9BF6-D6DDD1B3918E}"/>
              </a:ext>
            </a:extLst>
          </p:cNvPr>
          <p:cNvSpPr/>
          <p:nvPr/>
        </p:nvSpPr>
        <p:spPr>
          <a:xfrm>
            <a:off x="8482032" y="5284128"/>
            <a:ext cx="3150517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Visual information is perceived by the human mind much better than any other type of content.</a:t>
            </a:r>
          </a:p>
        </p:txBody>
      </p:sp>
      <p:sp>
        <p:nvSpPr>
          <p:cNvPr id="47" name="Oval 79">
            <a:extLst>
              <a:ext uri="{FF2B5EF4-FFF2-40B4-BE49-F238E27FC236}">
                <a16:creationId xmlns:a16="http://schemas.microsoft.com/office/drawing/2014/main" id="{137905C7-3793-47D1-BAAC-5AA5594C2BF1}"/>
              </a:ext>
            </a:extLst>
          </p:cNvPr>
          <p:cNvSpPr>
            <a:spLocks noChangeAspect="1"/>
          </p:cNvSpPr>
          <p:nvPr/>
        </p:nvSpPr>
        <p:spPr>
          <a:xfrm>
            <a:off x="8469340" y="5075526"/>
            <a:ext cx="143857" cy="143857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cxnSp>
        <p:nvCxnSpPr>
          <p:cNvPr id="48" name="Straight Connector 71">
            <a:extLst>
              <a:ext uri="{FF2B5EF4-FFF2-40B4-BE49-F238E27FC236}">
                <a16:creationId xmlns:a16="http://schemas.microsoft.com/office/drawing/2014/main" id="{C6E95933-D483-4344-8DBC-23F805A6BD63}"/>
              </a:ext>
            </a:extLst>
          </p:cNvPr>
          <p:cNvCxnSpPr>
            <a:cxnSpLocks/>
          </p:cNvCxnSpPr>
          <p:nvPr/>
        </p:nvCxnSpPr>
        <p:spPr>
          <a:xfrm>
            <a:off x="8264854" y="5022131"/>
            <a:ext cx="0" cy="648000"/>
          </a:xfrm>
          <a:prstGeom prst="line">
            <a:avLst/>
          </a:prstGeom>
          <a:ln w="254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1E2F0D7-DEED-4440-A1D6-52CA5252D24B}"/>
              </a:ext>
            </a:extLst>
          </p:cNvPr>
          <p:cNvSpPr txBox="1"/>
          <p:nvPr/>
        </p:nvSpPr>
        <p:spPr>
          <a:xfrm>
            <a:off x="8696050" y="3773088"/>
            <a:ext cx="1701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Open Sans" panose="020B0606030504020204" pitchFamily="34" charset="0"/>
              </a:rPr>
              <a:t>Insert Title Here</a:t>
            </a:r>
          </a:p>
        </p:txBody>
      </p:sp>
      <p:sp>
        <p:nvSpPr>
          <p:cNvPr id="50" name="Rectangle 66">
            <a:extLst>
              <a:ext uri="{FF2B5EF4-FFF2-40B4-BE49-F238E27FC236}">
                <a16:creationId xmlns:a16="http://schemas.microsoft.com/office/drawing/2014/main" id="{DA07D11F-B516-4D85-999D-C3C3DB34B736}"/>
              </a:ext>
            </a:extLst>
          </p:cNvPr>
          <p:cNvSpPr/>
          <p:nvPr/>
        </p:nvSpPr>
        <p:spPr>
          <a:xfrm>
            <a:off x="8482032" y="4002095"/>
            <a:ext cx="3150517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Visual information is perceived by the human mind much better than any other type of content.</a:t>
            </a:r>
          </a:p>
        </p:txBody>
      </p:sp>
      <p:sp>
        <p:nvSpPr>
          <p:cNvPr id="51" name="Oval 67">
            <a:extLst>
              <a:ext uri="{FF2B5EF4-FFF2-40B4-BE49-F238E27FC236}">
                <a16:creationId xmlns:a16="http://schemas.microsoft.com/office/drawing/2014/main" id="{7AAA5ABE-57BC-480C-B946-10E353FAB906}"/>
              </a:ext>
            </a:extLst>
          </p:cNvPr>
          <p:cNvSpPr>
            <a:spLocks noChangeAspect="1"/>
          </p:cNvSpPr>
          <p:nvPr/>
        </p:nvSpPr>
        <p:spPr>
          <a:xfrm>
            <a:off x="8469340" y="3793493"/>
            <a:ext cx="143857" cy="14385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cxnSp>
        <p:nvCxnSpPr>
          <p:cNvPr id="52" name="Straight Connector 59">
            <a:extLst>
              <a:ext uri="{FF2B5EF4-FFF2-40B4-BE49-F238E27FC236}">
                <a16:creationId xmlns:a16="http://schemas.microsoft.com/office/drawing/2014/main" id="{DE4A80EB-52B9-49CB-8614-430BEFC9A609}"/>
              </a:ext>
            </a:extLst>
          </p:cNvPr>
          <p:cNvCxnSpPr>
            <a:cxnSpLocks/>
          </p:cNvCxnSpPr>
          <p:nvPr/>
        </p:nvCxnSpPr>
        <p:spPr>
          <a:xfrm>
            <a:off x="8264854" y="3740098"/>
            <a:ext cx="0" cy="648000"/>
          </a:xfrm>
          <a:prstGeom prst="line">
            <a:avLst/>
          </a:prstGeom>
          <a:ln w="254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B7C149E-E06D-45D1-AAE9-D1AB82963D0D}"/>
              </a:ext>
            </a:extLst>
          </p:cNvPr>
          <p:cNvSpPr txBox="1"/>
          <p:nvPr/>
        </p:nvSpPr>
        <p:spPr>
          <a:xfrm>
            <a:off x="8696050" y="2491056"/>
            <a:ext cx="170171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Open Sans" panose="020B0606030504020204" pitchFamily="34" charset="0"/>
              </a:rPr>
              <a:t>Insert Title Here</a:t>
            </a:r>
          </a:p>
        </p:txBody>
      </p:sp>
      <p:sp>
        <p:nvSpPr>
          <p:cNvPr id="54" name="Rectangle 54">
            <a:extLst>
              <a:ext uri="{FF2B5EF4-FFF2-40B4-BE49-F238E27FC236}">
                <a16:creationId xmlns:a16="http://schemas.microsoft.com/office/drawing/2014/main" id="{7FAA0753-61FE-4C00-AF3D-9F0732B430B6}"/>
              </a:ext>
            </a:extLst>
          </p:cNvPr>
          <p:cNvSpPr/>
          <p:nvPr/>
        </p:nvSpPr>
        <p:spPr>
          <a:xfrm>
            <a:off x="8482032" y="2720063"/>
            <a:ext cx="3150517" cy="30777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Visual information is perceived by the human mind much better than any other type of content.</a:t>
            </a:r>
          </a:p>
        </p:txBody>
      </p:sp>
      <p:sp>
        <p:nvSpPr>
          <p:cNvPr id="55" name="Oval 55">
            <a:extLst>
              <a:ext uri="{FF2B5EF4-FFF2-40B4-BE49-F238E27FC236}">
                <a16:creationId xmlns:a16="http://schemas.microsoft.com/office/drawing/2014/main" id="{C0E5B3C2-4C84-481D-A19D-5EDBF443C1A1}"/>
              </a:ext>
            </a:extLst>
          </p:cNvPr>
          <p:cNvSpPr>
            <a:spLocks noChangeAspect="1"/>
          </p:cNvSpPr>
          <p:nvPr/>
        </p:nvSpPr>
        <p:spPr>
          <a:xfrm>
            <a:off x="8469340" y="2511461"/>
            <a:ext cx="143857" cy="143857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cxnSp>
        <p:nvCxnSpPr>
          <p:cNvPr id="56" name="Straight Connector 47">
            <a:extLst>
              <a:ext uri="{FF2B5EF4-FFF2-40B4-BE49-F238E27FC236}">
                <a16:creationId xmlns:a16="http://schemas.microsoft.com/office/drawing/2014/main" id="{143763B9-2A43-4B24-BD2E-026087CA9D0A}"/>
              </a:ext>
            </a:extLst>
          </p:cNvPr>
          <p:cNvCxnSpPr>
            <a:cxnSpLocks/>
          </p:cNvCxnSpPr>
          <p:nvPr/>
        </p:nvCxnSpPr>
        <p:spPr>
          <a:xfrm>
            <a:off x="8264854" y="2458066"/>
            <a:ext cx="0" cy="648000"/>
          </a:xfrm>
          <a:prstGeom prst="line">
            <a:avLst/>
          </a:prstGeom>
          <a:ln w="254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aphic 52">
            <a:extLst>
              <a:ext uri="{FF2B5EF4-FFF2-40B4-BE49-F238E27FC236}">
                <a16:creationId xmlns:a16="http://schemas.microsoft.com/office/drawing/2014/main" id="{12F4000E-3A49-424E-8DF5-C7F0D854CE96}"/>
              </a:ext>
            </a:extLst>
          </p:cNvPr>
          <p:cNvGrpSpPr>
            <a:grpSpLocks noChangeAspect="1"/>
          </p:cNvGrpSpPr>
          <p:nvPr/>
        </p:nvGrpSpPr>
        <p:grpSpPr>
          <a:xfrm>
            <a:off x="7595587" y="2584049"/>
            <a:ext cx="409060" cy="407871"/>
            <a:chOff x="3657600" y="997682"/>
            <a:chExt cx="4875239" cy="4861076"/>
          </a:xfrm>
          <a:solidFill>
            <a:schemeClr val="tx2"/>
          </a:solidFill>
        </p:grpSpPr>
        <p:sp>
          <p:nvSpPr>
            <p:cNvPr id="58" name="Freeform 116">
              <a:extLst>
                <a:ext uri="{FF2B5EF4-FFF2-40B4-BE49-F238E27FC236}">
                  <a16:creationId xmlns:a16="http://schemas.microsoft.com/office/drawing/2014/main" id="{537EBF85-65F2-43F0-894C-409B904229CA}"/>
                </a:ext>
              </a:extLst>
            </p:cNvPr>
            <p:cNvSpPr/>
            <p:nvPr/>
          </p:nvSpPr>
          <p:spPr>
            <a:xfrm>
              <a:off x="6172623" y="997682"/>
              <a:ext cx="2360215" cy="4860363"/>
            </a:xfrm>
            <a:custGeom>
              <a:avLst/>
              <a:gdLst>
                <a:gd name="connsiteX0" fmla="*/ 2322363 w 2360215"/>
                <a:gd name="connsiteY0" fmla="*/ 1168844 h 4860363"/>
                <a:gd name="connsiteX1" fmla="*/ 1284850 w 2360215"/>
                <a:gd name="connsiteY1" fmla="*/ 45831 h 4860363"/>
                <a:gd name="connsiteX2" fmla="*/ 1180108 w 2360215"/>
                <a:gd name="connsiteY2" fmla="*/ 0 h 4860363"/>
                <a:gd name="connsiteX3" fmla="*/ 1075366 w 2360215"/>
                <a:gd name="connsiteY3" fmla="*/ 45831 h 4860363"/>
                <a:gd name="connsiteX4" fmla="*/ 37862 w 2360215"/>
                <a:gd name="connsiteY4" fmla="*/ 1168844 h 4860363"/>
                <a:gd name="connsiteX5" fmla="*/ 11957 w 2360215"/>
                <a:gd name="connsiteY5" fmla="*/ 1322773 h 4860363"/>
                <a:gd name="connsiteX6" fmla="*/ 142595 w 2360215"/>
                <a:gd name="connsiteY6" fmla="*/ 1408207 h 4860363"/>
                <a:gd name="connsiteX7" fmla="*/ 426989 w 2360215"/>
                <a:gd name="connsiteY7" fmla="*/ 1408207 h 4860363"/>
                <a:gd name="connsiteX8" fmla="*/ 426989 w 2360215"/>
                <a:gd name="connsiteY8" fmla="*/ 2193667 h 4860363"/>
                <a:gd name="connsiteX9" fmla="*/ 1182979 w 2360215"/>
                <a:gd name="connsiteY9" fmla="*/ 2193667 h 4860363"/>
                <a:gd name="connsiteX10" fmla="*/ 1601262 w 2360215"/>
                <a:gd name="connsiteY10" fmla="*/ 2611950 h 4860363"/>
                <a:gd name="connsiteX11" fmla="*/ 1601262 w 2360215"/>
                <a:gd name="connsiteY11" fmla="*/ 4718480 h 4860363"/>
                <a:gd name="connsiteX12" fmla="*/ 1576450 w 2360215"/>
                <a:gd name="connsiteY12" fmla="*/ 4860364 h 4860363"/>
                <a:gd name="connsiteX13" fmla="*/ 1751539 w 2360215"/>
                <a:gd name="connsiteY13" fmla="*/ 4860107 h 4860363"/>
                <a:gd name="connsiteX14" fmla="*/ 1893774 w 2360215"/>
                <a:gd name="connsiteY14" fmla="*/ 4717511 h 4860363"/>
                <a:gd name="connsiteX15" fmla="*/ 1893774 w 2360215"/>
                <a:gd name="connsiteY15" fmla="*/ 1408207 h 4860363"/>
                <a:gd name="connsiteX16" fmla="*/ 2217621 w 2360215"/>
                <a:gd name="connsiteY16" fmla="*/ 1408207 h 4860363"/>
                <a:gd name="connsiteX17" fmla="*/ 2348258 w 2360215"/>
                <a:gd name="connsiteY17" fmla="*/ 1322773 h 4860363"/>
                <a:gd name="connsiteX18" fmla="*/ 2322363 w 2360215"/>
                <a:gd name="connsiteY18" fmla="*/ 1168844 h 486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360215" h="4860363">
                  <a:moveTo>
                    <a:pt x="2322363" y="1168844"/>
                  </a:moveTo>
                  <a:lnTo>
                    <a:pt x="1284850" y="45831"/>
                  </a:lnTo>
                  <a:cubicBezTo>
                    <a:pt x="1257861" y="16608"/>
                    <a:pt x="1219892" y="0"/>
                    <a:pt x="1180108" y="0"/>
                  </a:cubicBezTo>
                  <a:cubicBezTo>
                    <a:pt x="1140323" y="0"/>
                    <a:pt x="1102355" y="16617"/>
                    <a:pt x="1075366" y="45831"/>
                  </a:cubicBezTo>
                  <a:lnTo>
                    <a:pt x="37862" y="1168844"/>
                  </a:lnTo>
                  <a:cubicBezTo>
                    <a:pt x="-582" y="1210454"/>
                    <a:pt x="-10744" y="1270867"/>
                    <a:pt x="11957" y="1322773"/>
                  </a:cubicBezTo>
                  <a:cubicBezTo>
                    <a:pt x="34658" y="1374678"/>
                    <a:pt x="85946" y="1408207"/>
                    <a:pt x="142595" y="1408207"/>
                  </a:cubicBezTo>
                  <a:lnTo>
                    <a:pt x="426989" y="1408207"/>
                  </a:lnTo>
                  <a:lnTo>
                    <a:pt x="426989" y="2193667"/>
                  </a:lnTo>
                  <a:lnTo>
                    <a:pt x="1182979" y="2193667"/>
                  </a:lnTo>
                  <a:cubicBezTo>
                    <a:pt x="1413624" y="2193667"/>
                    <a:pt x="1601262" y="2381304"/>
                    <a:pt x="1601262" y="2611950"/>
                  </a:cubicBezTo>
                  <a:lnTo>
                    <a:pt x="1601262" y="4718480"/>
                  </a:lnTo>
                  <a:cubicBezTo>
                    <a:pt x="1601262" y="4768265"/>
                    <a:pt x="1592478" y="4816035"/>
                    <a:pt x="1576450" y="4860364"/>
                  </a:cubicBezTo>
                  <a:lnTo>
                    <a:pt x="1751539" y="4860107"/>
                  </a:lnTo>
                  <a:cubicBezTo>
                    <a:pt x="1830158" y="4859907"/>
                    <a:pt x="1893774" y="4796119"/>
                    <a:pt x="1893774" y="4717511"/>
                  </a:cubicBezTo>
                  <a:lnTo>
                    <a:pt x="1893774" y="1408207"/>
                  </a:lnTo>
                  <a:lnTo>
                    <a:pt x="2217621" y="1408207"/>
                  </a:lnTo>
                  <a:cubicBezTo>
                    <a:pt x="2274270" y="1408207"/>
                    <a:pt x="2325557" y="1374678"/>
                    <a:pt x="2348258" y="1322773"/>
                  </a:cubicBezTo>
                  <a:cubicBezTo>
                    <a:pt x="2370960" y="1270867"/>
                    <a:pt x="2360797" y="1210454"/>
                    <a:pt x="2322363" y="1168844"/>
                  </a:cubicBezTo>
                  <a:close/>
                </a:path>
              </a:pathLst>
            </a:custGeom>
            <a:grpFill/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59" name="Freeform 117">
              <a:extLst>
                <a:ext uri="{FF2B5EF4-FFF2-40B4-BE49-F238E27FC236}">
                  <a16:creationId xmlns:a16="http://schemas.microsoft.com/office/drawing/2014/main" id="{B6BE0CD2-41C7-4B34-BA99-1BFADD039679}"/>
                </a:ext>
              </a:extLst>
            </p:cNvPr>
            <p:cNvSpPr/>
            <p:nvPr/>
          </p:nvSpPr>
          <p:spPr>
            <a:xfrm>
              <a:off x="3657600" y="5405434"/>
              <a:ext cx="403690" cy="453323"/>
            </a:xfrm>
            <a:custGeom>
              <a:avLst/>
              <a:gdLst>
                <a:gd name="connsiteX0" fmla="*/ 0 w 403690"/>
                <a:gd name="connsiteY0" fmla="*/ 0 h 453323"/>
                <a:gd name="connsiteX1" fmla="*/ 0 w 403690"/>
                <a:gd name="connsiteY1" fmla="*/ 310727 h 453323"/>
                <a:gd name="connsiteX2" fmla="*/ 142596 w 403690"/>
                <a:gd name="connsiteY2" fmla="*/ 453324 h 453323"/>
                <a:gd name="connsiteX3" fmla="*/ 403691 w 403690"/>
                <a:gd name="connsiteY3" fmla="*/ 453324 h 453323"/>
                <a:gd name="connsiteX4" fmla="*/ 0 w 403690"/>
                <a:gd name="connsiteY4" fmla="*/ 0 h 453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690" h="453323">
                  <a:moveTo>
                    <a:pt x="0" y="0"/>
                  </a:moveTo>
                  <a:lnTo>
                    <a:pt x="0" y="310727"/>
                  </a:lnTo>
                  <a:cubicBezTo>
                    <a:pt x="0" y="389479"/>
                    <a:pt x="63845" y="453324"/>
                    <a:pt x="142596" y="453324"/>
                  </a:cubicBezTo>
                  <a:lnTo>
                    <a:pt x="403691" y="453324"/>
                  </a:lnTo>
                  <a:cubicBezTo>
                    <a:pt x="397635" y="222061"/>
                    <a:pt x="224029" y="31875"/>
                    <a:pt x="0" y="0"/>
                  </a:cubicBezTo>
                  <a:close/>
                </a:path>
              </a:pathLst>
            </a:custGeom>
            <a:grpFill/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60" name="Freeform 118">
              <a:extLst>
                <a:ext uri="{FF2B5EF4-FFF2-40B4-BE49-F238E27FC236}">
                  <a16:creationId xmlns:a16="http://schemas.microsoft.com/office/drawing/2014/main" id="{163A5C8E-949A-4FA8-BA76-22B252099DC1}"/>
                </a:ext>
              </a:extLst>
            </p:cNvPr>
            <p:cNvSpPr/>
            <p:nvPr/>
          </p:nvSpPr>
          <p:spPr>
            <a:xfrm>
              <a:off x="3657600" y="3467035"/>
              <a:ext cx="3840608" cy="2391723"/>
            </a:xfrm>
            <a:custGeom>
              <a:avLst/>
              <a:gdLst>
                <a:gd name="connsiteX0" fmla="*/ 0 w 3840608"/>
                <a:gd name="connsiteY0" fmla="*/ 701936 h 2391723"/>
                <a:gd name="connsiteX1" fmla="*/ 0 w 3840608"/>
                <a:gd name="connsiteY1" fmla="*/ 1651514 h 2391723"/>
                <a:gd name="connsiteX2" fmla="*/ 688884 w 3840608"/>
                <a:gd name="connsiteY2" fmla="*/ 2391724 h 2391723"/>
                <a:gd name="connsiteX3" fmla="*/ 3130297 w 3840608"/>
                <a:gd name="connsiteY3" fmla="*/ 2391724 h 2391723"/>
                <a:gd name="connsiteX4" fmla="*/ 3840609 w 3840608"/>
                <a:gd name="connsiteY4" fmla="*/ 1649879 h 2391723"/>
                <a:gd name="connsiteX5" fmla="*/ 3840609 w 3840608"/>
                <a:gd name="connsiteY5" fmla="*/ 703571 h 2391723"/>
                <a:gd name="connsiteX6" fmla="*/ 3131875 w 3840608"/>
                <a:gd name="connsiteY6" fmla="*/ 0 h 2391723"/>
                <a:gd name="connsiteX7" fmla="*/ 687306 w 3840608"/>
                <a:gd name="connsiteY7" fmla="*/ 0 h 2391723"/>
                <a:gd name="connsiteX8" fmla="*/ 0 w 3840608"/>
                <a:gd name="connsiteY8" fmla="*/ 701936 h 2391723"/>
                <a:gd name="connsiteX9" fmla="*/ 1953582 w 3840608"/>
                <a:gd name="connsiteY9" fmla="*/ 424072 h 2391723"/>
                <a:gd name="connsiteX10" fmla="*/ 2709333 w 3840608"/>
                <a:gd name="connsiteY10" fmla="*/ 1179824 h 2391723"/>
                <a:gd name="connsiteX11" fmla="*/ 1953582 w 3840608"/>
                <a:gd name="connsiteY11" fmla="*/ 1935576 h 2391723"/>
                <a:gd name="connsiteX12" fmla="*/ 1197830 w 3840608"/>
                <a:gd name="connsiteY12" fmla="*/ 1179824 h 2391723"/>
                <a:gd name="connsiteX13" fmla="*/ 1953582 w 3840608"/>
                <a:gd name="connsiteY13" fmla="*/ 424072 h 239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40608" h="2391723">
                  <a:moveTo>
                    <a:pt x="0" y="701936"/>
                  </a:moveTo>
                  <a:lnTo>
                    <a:pt x="0" y="1651514"/>
                  </a:lnTo>
                  <a:cubicBezTo>
                    <a:pt x="381560" y="1684987"/>
                    <a:pt x="682543" y="2003091"/>
                    <a:pt x="688884" y="2391724"/>
                  </a:cubicBezTo>
                  <a:lnTo>
                    <a:pt x="3130297" y="2391724"/>
                  </a:lnTo>
                  <a:cubicBezTo>
                    <a:pt x="3136743" y="1995837"/>
                    <a:pt x="3448934" y="1673075"/>
                    <a:pt x="3840609" y="1649879"/>
                  </a:cubicBezTo>
                  <a:lnTo>
                    <a:pt x="3840609" y="703571"/>
                  </a:lnTo>
                  <a:cubicBezTo>
                    <a:pt x="3461644" y="681126"/>
                    <a:pt x="3157086" y="378223"/>
                    <a:pt x="3131875" y="0"/>
                  </a:cubicBezTo>
                  <a:lnTo>
                    <a:pt x="687306" y="0"/>
                  </a:lnTo>
                  <a:cubicBezTo>
                    <a:pt x="662570" y="371065"/>
                    <a:pt x="368964" y="669566"/>
                    <a:pt x="0" y="701936"/>
                  </a:cubicBezTo>
                  <a:close/>
                  <a:moveTo>
                    <a:pt x="1953582" y="424072"/>
                  </a:moveTo>
                  <a:cubicBezTo>
                    <a:pt x="2370306" y="424072"/>
                    <a:pt x="2709333" y="763100"/>
                    <a:pt x="2709333" y="1179824"/>
                  </a:cubicBezTo>
                  <a:cubicBezTo>
                    <a:pt x="2709333" y="1596548"/>
                    <a:pt x="2370306" y="1935576"/>
                    <a:pt x="1953582" y="1935576"/>
                  </a:cubicBezTo>
                  <a:cubicBezTo>
                    <a:pt x="1536857" y="1935576"/>
                    <a:pt x="1197830" y="1596548"/>
                    <a:pt x="1197830" y="1179824"/>
                  </a:cubicBezTo>
                  <a:cubicBezTo>
                    <a:pt x="1197830" y="763100"/>
                    <a:pt x="1536857" y="424072"/>
                    <a:pt x="1953582" y="424072"/>
                  </a:cubicBezTo>
                  <a:close/>
                </a:path>
              </a:pathLst>
            </a:custGeom>
            <a:grpFill/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61" name="Freeform 119">
              <a:extLst>
                <a:ext uri="{FF2B5EF4-FFF2-40B4-BE49-F238E27FC236}">
                  <a16:creationId xmlns:a16="http://schemas.microsoft.com/office/drawing/2014/main" id="{EFCC20A9-2DDB-4206-9631-97BBF6ED2F03}"/>
                </a:ext>
              </a:extLst>
            </p:cNvPr>
            <p:cNvSpPr/>
            <p:nvPr/>
          </p:nvSpPr>
          <p:spPr>
            <a:xfrm>
              <a:off x="3657600" y="3467035"/>
              <a:ext cx="401228" cy="415050"/>
            </a:xfrm>
            <a:custGeom>
              <a:avLst/>
              <a:gdLst>
                <a:gd name="connsiteX0" fmla="*/ 401229 w 401228"/>
                <a:gd name="connsiteY0" fmla="*/ 0 h 415050"/>
                <a:gd name="connsiteX1" fmla="*/ 142596 w 401228"/>
                <a:gd name="connsiteY1" fmla="*/ 0 h 415050"/>
                <a:gd name="connsiteX2" fmla="*/ 0 w 401228"/>
                <a:gd name="connsiteY2" fmla="*/ 142596 h 415050"/>
                <a:gd name="connsiteX3" fmla="*/ 0 w 401228"/>
                <a:gd name="connsiteY3" fmla="*/ 415051 h 415050"/>
                <a:gd name="connsiteX4" fmla="*/ 401229 w 401228"/>
                <a:gd name="connsiteY4" fmla="*/ 0 h 41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1228" h="415050">
                  <a:moveTo>
                    <a:pt x="401229" y="0"/>
                  </a:moveTo>
                  <a:lnTo>
                    <a:pt x="142596" y="0"/>
                  </a:lnTo>
                  <a:cubicBezTo>
                    <a:pt x="63845" y="0"/>
                    <a:pt x="0" y="63845"/>
                    <a:pt x="0" y="142596"/>
                  </a:cubicBezTo>
                  <a:lnTo>
                    <a:pt x="0" y="415051"/>
                  </a:lnTo>
                  <a:cubicBezTo>
                    <a:pt x="211547" y="384953"/>
                    <a:pt x="378213" y="213714"/>
                    <a:pt x="401229" y="0"/>
                  </a:cubicBezTo>
                  <a:close/>
                </a:path>
              </a:pathLst>
            </a:custGeom>
            <a:grpFill/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62" name="Freeform 120">
              <a:extLst>
                <a:ext uri="{FF2B5EF4-FFF2-40B4-BE49-F238E27FC236}">
                  <a16:creationId xmlns:a16="http://schemas.microsoft.com/office/drawing/2014/main" id="{8B99346A-1E15-4620-9CAF-CCF9838DC1B4}"/>
                </a:ext>
              </a:extLst>
            </p:cNvPr>
            <p:cNvSpPr/>
            <p:nvPr/>
          </p:nvSpPr>
          <p:spPr>
            <a:xfrm>
              <a:off x="5140622" y="4176300"/>
              <a:ext cx="941117" cy="941117"/>
            </a:xfrm>
            <a:custGeom>
              <a:avLst/>
              <a:gdLst>
                <a:gd name="connsiteX0" fmla="*/ 941118 w 941117"/>
                <a:gd name="connsiteY0" fmla="*/ 470559 h 941117"/>
                <a:gd name="connsiteX1" fmla="*/ 470559 w 941117"/>
                <a:gd name="connsiteY1" fmla="*/ 941118 h 941117"/>
                <a:gd name="connsiteX2" fmla="*/ 0 w 941117"/>
                <a:gd name="connsiteY2" fmla="*/ 470559 h 941117"/>
                <a:gd name="connsiteX3" fmla="*/ 470559 w 941117"/>
                <a:gd name="connsiteY3" fmla="*/ 0 h 941117"/>
                <a:gd name="connsiteX4" fmla="*/ 941118 w 941117"/>
                <a:gd name="connsiteY4" fmla="*/ 470559 h 94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1117" h="941117">
                  <a:moveTo>
                    <a:pt x="941118" y="470559"/>
                  </a:moveTo>
                  <a:cubicBezTo>
                    <a:pt x="941118" y="730442"/>
                    <a:pt x="730441" y="941118"/>
                    <a:pt x="470559" y="941118"/>
                  </a:cubicBezTo>
                  <a:cubicBezTo>
                    <a:pt x="210677" y="941118"/>
                    <a:pt x="0" y="730441"/>
                    <a:pt x="0" y="470559"/>
                  </a:cubicBezTo>
                  <a:cubicBezTo>
                    <a:pt x="0" y="210676"/>
                    <a:pt x="210677" y="0"/>
                    <a:pt x="470559" y="0"/>
                  </a:cubicBezTo>
                  <a:cubicBezTo>
                    <a:pt x="730441" y="0"/>
                    <a:pt x="941118" y="210677"/>
                    <a:pt x="941118" y="470559"/>
                  </a:cubicBezTo>
                  <a:close/>
                </a:path>
              </a:pathLst>
            </a:custGeom>
            <a:grpFill/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63" name="Freeform 121">
              <a:extLst>
                <a:ext uri="{FF2B5EF4-FFF2-40B4-BE49-F238E27FC236}">
                  <a16:creationId xmlns:a16="http://schemas.microsoft.com/office/drawing/2014/main" id="{1EDE8B99-01A5-441F-ADFD-66E463A5BF34}"/>
                </a:ext>
              </a:extLst>
            </p:cNvPr>
            <p:cNvSpPr/>
            <p:nvPr/>
          </p:nvSpPr>
          <p:spPr>
            <a:xfrm>
              <a:off x="7075542" y="3467035"/>
              <a:ext cx="422655" cy="417636"/>
            </a:xfrm>
            <a:custGeom>
              <a:avLst/>
              <a:gdLst>
                <a:gd name="connsiteX0" fmla="*/ 422656 w 422655"/>
                <a:gd name="connsiteY0" fmla="*/ 417637 h 417636"/>
                <a:gd name="connsiteX1" fmla="*/ 422656 w 422655"/>
                <a:gd name="connsiteY1" fmla="*/ 142596 h 417636"/>
                <a:gd name="connsiteX2" fmla="*/ 280059 w 422655"/>
                <a:gd name="connsiteY2" fmla="*/ 0 h 417636"/>
                <a:gd name="connsiteX3" fmla="*/ 0 w 422655"/>
                <a:gd name="connsiteY3" fmla="*/ 0 h 417636"/>
                <a:gd name="connsiteX4" fmla="*/ 422656 w 422655"/>
                <a:gd name="connsiteY4" fmla="*/ 417637 h 417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655" h="417636">
                  <a:moveTo>
                    <a:pt x="422656" y="417637"/>
                  </a:moveTo>
                  <a:lnTo>
                    <a:pt x="422656" y="142596"/>
                  </a:lnTo>
                  <a:cubicBezTo>
                    <a:pt x="422656" y="63845"/>
                    <a:pt x="358811" y="0"/>
                    <a:pt x="280059" y="0"/>
                  </a:cubicBezTo>
                  <a:lnTo>
                    <a:pt x="0" y="0"/>
                  </a:lnTo>
                  <a:cubicBezTo>
                    <a:pt x="23785" y="220891"/>
                    <a:pt x="201013" y="396437"/>
                    <a:pt x="422656" y="417637"/>
                  </a:cubicBezTo>
                  <a:close/>
                </a:path>
              </a:pathLst>
            </a:custGeom>
            <a:grpFill/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64" name="Freeform 122">
              <a:extLst>
                <a:ext uri="{FF2B5EF4-FFF2-40B4-BE49-F238E27FC236}">
                  <a16:creationId xmlns:a16="http://schemas.microsoft.com/office/drawing/2014/main" id="{52D20F93-42CF-4BDB-BEE4-998D319C580F}"/>
                </a:ext>
              </a:extLst>
            </p:cNvPr>
            <p:cNvSpPr/>
            <p:nvPr/>
          </p:nvSpPr>
          <p:spPr>
            <a:xfrm>
              <a:off x="7073080" y="5402849"/>
              <a:ext cx="425118" cy="455909"/>
            </a:xfrm>
            <a:custGeom>
              <a:avLst/>
              <a:gdLst>
                <a:gd name="connsiteX0" fmla="*/ 425118 w 425118"/>
                <a:gd name="connsiteY0" fmla="*/ 313313 h 455909"/>
                <a:gd name="connsiteX1" fmla="*/ 425118 w 425118"/>
                <a:gd name="connsiteY1" fmla="*/ 0 h 455909"/>
                <a:gd name="connsiteX2" fmla="*/ 0 w 425118"/>
                <a:gd name="connsiteY2" fmla="*/ 455910 h 455909"/>
                <a:gd name="connsiteX3" fmla="*/ 282522 w 425118"/>
                <a:gd name="connsiteY3" fmla="*/ 455910 h 455909"/>
                <a:gd name="connsiteX4" fmla="*/ 425118 w 425118"/>
                <a:gd name="connsiteY4" fmla="*/ 313313 h 455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118" h="455909">
                  <a:moveTo>
                    <a:pt x="425118" y="313313"/>
                  </a:moveTo>
                  <a:lnTo>
                    <a:pt x="425118" y="0"/>
                  </a:lnTo>
                  <a:cubicBezTo>
                    <a:pt x="190823" y="22407"/>
                    <a:pt x="6246" y="217317"/>
                    <a:pt x="0" y="455910"/>
                  </a:cubicBezTo>
                  <a:lnTo>
                    <a:pt x="282522" y="455910"/>
                  </a:lnTo>
                  <a:cubicBezTo>
                    <a:pt x="361273" y="455910"/>
                    <a:pt x="425118" y="392064"/>
                    <a:pt x="425118" y="313313"/>
                  </a:cubicBezTo>
                  <a:close/>
                </a:path>
              </a:pathLst>
            </a:custGeom>
            <a:grpFill/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65" name="Freeform 123">
              <a:extLst>
                <a:ext uri="{FF2B5EF4-FFF2-40B4-BE49-F238E27FC236}">
                  <a16:creationId xmlns:a16="http://schemas.microsoft.com/office/drawing/2014/main" id="{29FC29CB-197A-4F13-8B2B-E5B0D00CF400}"/>
                </a:ext>
              </a:extLst>
            </p:cNvPr>
            <p:cNvSpPr/>
            <p:nvPr/>
          </p:nvSpPr>
          <p:spPr>
            <a:xfrm>
              <a:off x="3657600" y="2341882"/>
              <a:ext cx="1640610" cy="285192"/>
            </a:xfrm>
            <a:custGeom>
              <a:avLst/>
              <a:gdLst>
                <a:gd name="connsiteX0" fmla="*/ 1498014 w 1640610"/>
                <a:gd name="connsiteY0" fmla="*/ 285193 h 285192"/>
                <a:gd name="connsiteX1" fmla="*/ 1640611 w 1640610"/>
                <a:gd name="connsiteY1" fmla="*/ 142596 h 285192"/>
                <a:gd name="connsiteX2" fmla="*/ 1498014 w 1640610"/>
                <a:gd name="connsiteY2" fmla="*/ 0 h 285192"/>
                <a:gd name="connsiteX3" fmla="*/ 142596 w 1640610"/>
                <a:gd name="connsiteY3" fmla="*/ 0 h 285192"/>
                <a:gd name="connsiteX4" fmla="*/ 0 w 1640610"/>
                <a:gd name="connsiteY4" fmla="*/ 142596 h 285192"/>
                <a:gd name="connsiteX5" fmla="*/ 142596 w 1640610"/>
                <a:gd name="connsiteY5" fmla="*/ 285193 h 28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0610" h="285192">
                  <a:moveTo>
                    <a:pt x="1498014" y="285193"/>
                  </a:moveTo>
                  <a:cubicBezTo>
                    <a:pt x="1576766" y="285193"/>
                    <a:pt x="1640611" y="221348"/>
                    <a:pt x="1640611" y="142596"/>
                  </a:cubicBezTo>
                  <a:cubicBezTo>
                    <a:pt x="1640611" y="63845"/>
                    <a:pt x="1576766" y="0"/>
                    <a:pt x="1498014" y="0"/>
                  </a:cubicBezTo>
                  <a:lnTo>
                    <a:pt x="142596" y="0"/>
                  </a:lnTo>
                  <a:cubicBezTo>
                    <a:pt x="63845" y="0"/>
                    <a:pt x="0" y="63845"/>
                    <a:pt x="0" y="142596"/>
                  </a:cubicBezTo>
                  <a:cubicBezTo>
                    <a:pt x="0" y="221348"/>
                    <a:pt x="63845" y="285193"/>
                    <a:pt x="142596" y="285193"/>
                  </a:cubicBezTo>
                  <a:close/>
                </a:path>
              </a:pathLst>
            </a:custGeom>
            <a:grpFill/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66" name="Freeform 124">
              <a:extLst>
                <a:ext uri="{FF2B5EF4-FFF2-40B4-BE49-F238E27FC236}">
                  <a16:creationId xmlns:a16="http://schemas.microsoft.com/office/drawing/2014/main" id="{2AB6BFDE-4758-4071-A3AD-6487C416CB94}"/>
                </a:ext>
              </a:extLst>
            </p:cNvPr>
            <p:cNvSpPr/>
            <p:nvPr/>
          </p:nvSpPr>
          <p:spPr>
            <a:xfrm>
              <a:off x="3657600" y="2912268"/>
              <a:ext cx="1640610" cy="285192"/>
            </a:xfrm>
            <a:custGeom>
              <a:avLst/>
              <a:gdLst>
                <a:gd name="connsiteX0" fmla="*/ 1498014 w 1640610"/>
                <a:gd name="connsiteY0" fmla="*/ 285193 h 285192"/>
                <a:gd name="connsiteX1" fmla="*/ 1539263 w 1640610"/>
                <a:gd name="connsiteY1" fmla="*/ 279080 h 285192"/>
                <a:gd name="connsiteX2" fmla="*/ 1640611 w 1640610"/>
                <a:gd name="connsiteY2" fmla="*/ 142596 h 285192"/>
                <a:gd name="connsiteX3" fmla="*/ 1498014 w 1640610"/>
                <a:gd name="connsiteY3" fmla="*/ 0 h 285192"/>
                <a:gd name="connsiteX4" fmla="*/ 142596 w 1640610"/>
                <a:gd name="connsiteY4" fmla="*/ 0 h 285192"/>
                <a:gd name="connsiteX5" fmla="*/ 0 w 1640610"/>
                <a:gd name="connsiteY5" fmla="*/ 142596 h 285192"/>
                <a:gd name="connsiteX6" fmla="*/ 107508 w 1640610"/>
                <a:gd name="connsiteY6" fmla="*/ 280659 h 285192"/>
                <a:gd name="connsiteX7" fmla="*/ 142596 w 1640610"/>
                <a:gd name="connsiteY7" fmla="*/ 285193 h 285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0610" h="285192">
                  <a:moveTo>
                    <a:pt x="1498014" y="285193"/>
                  </a:moveTo>
                  <a:cubicBezTo>
                    <a:pt x="1512369" y="285193"/>
                    <a:pt x="1526201" y="283016"/>
                    <a:pt x="1539263" y="279080"/>
                  </a:cubicBezTo>
                  <a:cubicBezTo>
                    <a:pt x="1597889" y="261379"/>
                    <a:pt x="1640611" y="207003"/>
                    <a:pt x="1640611" y="142596"/>
                  </a:cubicBezTo>
                  <a:cubicBezTo>
                    <a:pt x="1640611" y="63845"/>
                    <a:pt x="1576766" y="0"/>
                    <a:pt x="1498014" y="0"/>
                  </a:cubicBezTo>
                  <a:lnTo>
                    <a:pt x="142596" y="0"/>
                  </a:lnTo>
                  <a:cubicBezTo>
                    <a:pt x="63845" y="0"/>
                    <a:pt x="0" y="63845"/>
                    <a:pt x="0" y="142596"/>
                  </a:cubicBezTo>
                  <a:cubicBezTo>
                    <a:pt x="0" y="209218"/>
                    <a:pt x="45754" y="265001"/>
                    <a:pt x="107508" y="280659"/>
                  </a:cubicBezTo>
                  <a:cubicBezTo>
                    <a:pt x="118754" y="283510"/>
                    <a:pt x="130466" y="285193"/>
                    <a:pt x="142596" y="285193"/>
                  </a:cubicBezTo>
                  <a:close/>
                </a:path>
              </a:pathLst>
            </a:custGeom>
            <a:grpFill/>
            <a:ln w="9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</p:grpSp>
      <p:sp>
        <p:nvSpPr>
          <p:cNvPr id="67" name="Oval 7">
            <a:extLst>
              <a:ext uri="{FF2B5EF4-FFF2-40B4-BE49-F238E27FC236}">
                <a16:creationId xmlns:a16="http://schemas.microsoft.com/office/drawing/2014/main" id="{47B6BEF7-DD72-4D62-864E-5BECA2BF53C5}"/>
              </a:ext>
            </a:extLst>
          </p:cNvPr>
          <p:cNvSpPr/>
          <p:nvPr/>
        </p:nvSpPr>
        <p:spPr>
          <a:xfrm>
            <a:off x="1" y="5862322"/>
            <a:ext cx="790575" cy="995679"/>
          </a:xfrm>
          <a:custGeom>
            <a:avLst/>
            <a:gdLst>
              <a:gd name="connsiteX0" fmla="*/ 100300 w 790575"/>
              <a:gd name="connsiteY0" fmla="*/ 0 h 995679"/>
              <a:gd name="connsiteX1" fmla="*/ 790575 w 790575"/>
              <a:gd name="connsiteY1" fmla="*/ 690275 h 995679"/>
              <a:gd name="connsiteX2" fmla="*/ 736330 w 790575"/>
              <a:gd name="connsiteY2" fmla="*/ 958961 h 995679"/>
              <a:gd name="connsiteX3" fmla="*/ 716400 w 790575"/>
              <a:gd name="connsiteY3" fmla="*/ 995679 h 995679"/>
              <a:gd name="connsiteX4" fmla="*/ 0 w 790575"/>
              <a:gd name="connsiteY4" fmla="*/ 995679 h 995679"/>
              <a:gd name="connsiteX5" fmla="*/ 0 w 790575"/>
              <a:gd name="connsiteY5" fmla="*/ 10111 h 995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575" h="995679">
                <a:moveTo>
                  <a:pt x="100300" y="0"/>
                </a:moveTo>
                <a:cubicBezTo>
                  <a:pt x="481528" y="0"/>
                  <a:pt x="790575" y="309047"/>
                  <a:pt x="790575" y="690275"/>
                </a:cubicBezTo>
                <a:cubicBezTo>
                  <a:pt x="790575" y="785582"/>
                  <a:pt x="771260" y="876378"/>
                  <a:pt x="736330" y="958961"/>
                </a:cubicBezTo>
                <a:lnTo>
                  <a:pt x="716400" y="995679"/>
                </a:lnTo>
                <a:lnTo>
                  <a:pt x="0" y="995679"/>
                </a:lnTo>
                <a:lnTo>
                  <a:pt x="0" y="10111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C694EC3-D5D7-4355-828B-6262B2609518}"/>
              </a:ext>
            </a:extLst>
          </p:cNvPr>
          <p:cNvSpPr txBox="1"/>
          <p:nvPr/>
        </p:nvSpPr>
        <p:spPr>
          <a:xfrm>
            <a:off x="76959" y="6498618"/>
            <a:ext cx="1550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PORTFOLIO NAME</a:t>
            </a:r>
          </a:p>
        </p:txBody>
      </p:sp>
      <p:grpSp>
        <p:nvGrpSpPr>
          <p:cNvPr id="70" name="Group 2">
            <a:extLst>
              <a:ext uri="{FF2B5EF4-FFF2-40B4-BE49-F238E27FC236}">
                <a16:creationId xmlns:a16="http://schemas.microsoft.com/office/drawing/2014/main" id="{35A7DF57-3CA9-4CD2-9CDF-B9A4F0C432BA}"/>
              </a:ext>
            </a:extLst>
          </p:cNvPr>
          <p:cNvGrpSpPr/>
          <p:nvPr/>
        </p:nvGrpSpPr>
        <p:grpSpPr>
          <a:xfrm>
            <a:off x="1615457" y="6618166"/>
            <a:ext cx="4517115" cy="105255"/>
            <a:chOff x="1792245" y="6550048"/>
            <a:chExt cx="6398312" cy="149089"/>
          </a:xfrm>
          <a:solidFill>
            <a:schemeClr val="bg1"/>
          </a:solidFill>
        </p:grpSpPr>
        <p:sp>
          <p:nvSpPr>
            <p:cNvPr id="71" name="Rectangle 3">
              <a:extLst>
                <a:ext uri="{FF2B5EF4-FFF2-40B4-BE49-F238E27FC236}">
                  <a16:creationId xmlns:a16="http://schemas.microsoft.com/office/drawing/2014/main" id="{C43FCBC1-0DEA-42AB-8779-18434FC8B37E}"/>
                </a:ext>
              </a:extLst>
            </p:cNvPr>
            <p:cNvSpPr/>
            <p:nvPr/>
          </p:nvSpPr>
          <p:spPr>
            <a:xfrm>
              <a:off x="2193949" y="6550048"/>
              <a:ext cx="5996608" cy="1490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4">
              <a:extLst>
                <a:ext uri="{FF2B5EF4-FFF2-40B4-BE49-F238E27FC236}">
                  <a16:creationId xmlns:a16="http://schemas.microsoft.com/office/drawing/2014/main" id="{926D6DBE-291B-4E5D-BA5E-F11B64CE95FC}"/>
                </a:ext>
              </a:extLst>
            </p:cNvPr>
            <p:cNvSpPr/>
            <p:nvPr/>
          </p:nvSpPr>
          <p:spPr>
            <a:xfrm>
              <a:off x="1993097" y="6550048"/>
              <a:ext cx="150052" cy="1490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CB6228A6-E9D1-45F4-BD2D-32394CD6F446}"/>
                </a:ext>
              </a:extLst>
            </p:cNvPr>
            <p:cNvSpPr/>
            <p:nvPr/>
          </p:nvSpPr>
          <p:spPr>
            <a:xfrm>
              <a:off x="1792245" y="6550048"/>
              <a:ext cx="150052" cy="14908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3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3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3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3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  <p:bldP spid="2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57C21F-DE03-F84B-B29A-317525A3CE29}"/>
              </a:ext>
            </a:extLst>
          </p:cNvPr>
          <p:cNvSpPr/>
          <p:nvPr/>
        </p:nvSpPr>
        <p:spPr>
          <a:xfrm>
            <a:off x="-1" y="0"/>
            <a:ext cx="4526715" cy="3429000"/>
          </a:xfrm>
          <a:prstGeom prst="rect">
            <a:avLst/>
          </a:prstGeom>
          <a:solidFill>
            <a:srgbClr val="3A455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F2EE8AE-E653-2247-9B26-71246576EC36}"/>
              </a:ext>
            </a:extLst>
          </p:cNvPr>
          <p:cNvGrpSpPr/>
          <p:nvPr/>
        </p:nvGrpSpPr>
        <p:grpSpPr>
          <a:xfrm>
            <a:off x="593270" y="550658"/>
            <a:ext cx="3329869" cy="2327684"/>
            <a:chOff x="587375" y="1678340"/>
            <a:chExt cx="3329869" cy="232768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7F9D6B3-6230-3E40-AA42-D3915628C9C1}"/>
                </a:ext>
              </a:extLst>
            </p:cNvPr>
            <p:cNvSpPr txBox="1"/>
            <p:nvPr/>
          </p:nvSpPr>
          <p:spPr>
            <a:xfrm>
              <a:off x="587375" y="1678340"/>
              <a:ext cx="3329869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3200" b="1" dirty="0">
                  <a:solidFill>
                    <a:srgbClr val="FFFFFF"/>
                  </a:solidFill>
                  <a:latin typeface="Raleway" panose="020B0503030101060003" pitchFamily="34" charset="77"/>
                </a:rPr>
                <a:t>Agenda Today</a:t>
              </a:r>
              <a:endParaRPr lang="en-EG" sz="3200" b="1" dirty="0">
                <a:solidFill>
                  <a:srgbClr val="FFFFFF"/>
                </a:solidFill>
                <a:latin typeface="Raleway" panose="020B0503030101060003" pitchFamily="34" charset="77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CADC330-6A60-5946-B232-182E343B10E7}"/>
                </a:ext>
              </a:extLst>
            </p:cNvPr>
            <p:cNvCxnSpPr>
              <a:cxnSpLocks/>
            </p:cNvCxnSpPr>
            <p:nvPr/>
          </p:nvCxnSpPr>
          <p:spPr>
            <a:xfrm>
              <a:off x="587375" y="2307259"/>
              <a:ext cx="900000" cy="0"/>
            </a:xfrm>
            <a:prstGeom prst="line">
              <a:avLst/>
            </a:prstGeom>
            <a:ln w="25400" cap="rnd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4E88C4-72BA-CB45-B32A-6DBBF943BEC0}"/>
                </a:ext>
              </a:extLst>
            </p:cNvPr>
            <p:cNvSpPr txBox="1"/>
            <p:nvPr/>
          </p:nvSpPr>
          <p:spPr>
            <a:xfrm>
              <a:off x="609471" y="2584225"/>
              <a:ext cx="3307773" cy="14217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Raleway Medium" panose="020B0503030101060003" pitchFamily="34" charset="77"/>
                </a:rPr>
                <a:t>Visual information is perceived by the human mind much better than any other type of content, leaving vivid impressions and getting firmly into one’s memory. </a:t>
              </a:r>
            </a:p>
          </p:txBody>
        </p:sp>
      </p:grp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883E9D3F-7C3E-A94D-BD5E-5B64E835AD74}"/>
              </a:ext>
            </a:extLst>
          </p:cNvPr>
          <p:cNvSpPr/>
          <p:nvPr/>
        </p:nvSpPr>
        <p:spPr>
          <a:xfrm rot="5400000">
            <a:off x="2466557" y="2644356"/>
            <a:ext cx="5689600" cy="1569287"/>
          </a:xfrm>
          <a:prstGeom prst="round2SameRect">
            <a:avLst>
              <a:gd name="adj1" fmla="val 7040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8B5AB90-7C4D-3149-87BF-65881E8EED02}"/>
              </a:ext>
            </a:extLst>
          </p:cNvPr>
          <p:cNvGrpSpPr/>
          <p:nvPr/>
        </p:nvGrpSpPr>
        <p:grpSpPr>
          <a:xfrm>
            <a:off x="4950488" y="1820467"/>
            <a:ext cx="721738" cy="4182569"/>
            <a:chOff x="5210069" y="1337714"/>
            <a:chExt cx="721738" cy="41825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E25D0B-5CCC-054E-808F-2D43C7B037E4}"/>
                </a:ext>
              </a:extLst>
            </p:cNvPr>
            <p:cNvSpPr txBox="1"/>
            <p:nvPr/>
          </p:nvSpPr>
          <p:spPr>
            <a:xfrm>
              <a:off x="5210069" y="1337714"/>
              <a:ext cx="721738" cy="7694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FFF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20</a:t>
              </a:r>
              <a:endParaRPr lang="en-US" sz="2800" b="1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en-US" dirty="0">
                  <a:solidFill>
                    <a:srgbClr val="FFFFF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DAY</a:t>
              </a:r>
              <a:endParaRPr lang="en-EG" sz="28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68DE7E-3045-B54C-9472-6E434EB833CD}"/>
                </a:ext>
              </a:extLst>
            </p:cNvPr>
            <p:cNvSpPr txBox="1"/>
            <p:nvPr/>
          </p:nvSpPr>
          <p:spPr>
            <a:xfrm>
              <a:off x="5210069" y="3044278"/>
              <a:ext cx="721738" cy="7694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FFF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6</a:t>
              </a:r>
              <a:endParaRPr lang="en-US" sz="2800" b="1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en-US" dirty="0">
                  <a:solidFill>
                    <a:srgbClr val="FFFFF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Month</a:t>
              </a:r>
              <a:endParaRPr lang="en-EG" sz="28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A1A2069-5328-524D-8EAE-FBF08443A1AD}"/>
                </a:ext>
              </a:extLst>
            </p:cNvPr>
            <p:cNvSpPr txBox="1"/>
            <p:nvPr/>
          </p:nvSpPr>
          <p:spPr>
            <a:xfrm>
              <a:off x="5210069" y="4750842"/>
              <a:ext cx="721738" cy="76944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FFFF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14</a:t>
              </a:r>
              <a:endParaRPr lang="en-US" sz="2800" b="1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en-US" dirty="0">
                  <a:solidFill>
                    <a:srgbClr val="FFFFF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YEAR</a:t>
              </a:r>
              <a:endParaRPr lang="en-EG" sz="2800" dirty="0">
                <a:solidFill>
                  <a:srgbClr val="FFFF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09A721E-3BC7-914D-9B57-2EF581C723AE}"/>
                </a:ext>
              </a:extLst>
            </p:cNvPr>
            <p:cNvCxnSpPr>
              <a:cxnSpLocks/>
            </p:cNvCxnSpPr>
            <p:nvPr/>
          </p:nvCxnSpPr>
          <p:spPr>
            <a:xfrm>
              <a:off x="5210938" y="2575718"/>
              <a:ext cx="720000" cy="0"/>
            </a:xfrm>
            <a:prstGeom prst="line">
              <a:avLst/>
            </a:prstGeom>
            <a:ln w="25400" cap="rnd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DBC6020-2DB1-694C-85B5-A909ADDB5E9F}"/>
                </a:ext>
              </a:extLst>
            </p:cNvPr>
            <p:cNvCxnSpPr>
              <a:cxnSpLocks/>
            </p:cNvCxnSpPr>
            <p:nvPr/>
          </p:nvCxnSpPr>
          <p:spPr>
            <a:xfrm>
              <a:off x="5210938" y="4282282"/>
              <a:ext cx="720000" cy="0"/>
            </a:xfrm>
            <a:prstGeom prst="line">
              <a:avLst/>
            </a:prstGeom>
            <a:ln w="25400" cap="rnd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11AC7C6-8D45-6C47-9BFB-0B7D674CBAC0}"/>
              </a:ext>
            </a:extLst>
          </p:cNvPr>
          <p:cNvGrpSpPr>
            <a:grpSpLocks noChangeAspect="1"/>
          </p:cNvGrpSpPr>
          <p:nvPr/>
        </p:nvGrpSpPr>
        <p:grpSpPr>
          <a:xfrm>
            <a:off x="5118051" y="854965"/>
            <a:ext cx="386612" cy="447020"/>
            <a:chOff x="2708276" y="2427288"/>
            <a:chExt cx="254000" cy="293687"/>
          </a:xfrm>
          <a:solidFill>
            <a:srgbClr val="FFFFFF"/>
          </a:solidFill>
        </p:grpSpPr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403BCB41-03A4-B44C-A09C-37DD296639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0663" y="2427288"/>
              <a:ext cx="146050" cy="73025"/>
            </a:xfrm>
            <a:custGeom>
              <a:avLst/>
              <a:gdLst/>
              <a:ahLst/>
              <a:cxnLst>
                <a:cxn ang="0">
                  <a:pos x="58" y="14"/>
                </a:cxn>
                <a:cxn ang="0">
                  <a:pos x="44" y="14"/>
                </a:cxn>
                <a:cxn ang="0">
                  <a:pos x="29" y="0"/>
                </a:cxn>
                <a:cxn ang="0">
                  <a:pos x="15" y="14"/>
                </a:cxn>
                <a:cxn ang="0">
                  <a:pos x="0" y="14"/>
                </a:cxn>
                <a:cxn ang="0">
                  <a:pos x="0" y="29"/>
                </a:cxn>
                <a:cxn ang="0">
                  <a:pos x="58" y="29"/>
                </a:cxn>
                <a:cxn ang="0">
                  <a:pos x="58" y="14"/>
                </a:cxn>
                <a:cxn ang="0">
                  <a:pos x="29" y="22"/>
                </a:cxn>
                <a:cxn ang="0">
                  <a:pos x="22" y="14"/>
                </a:cxn>
                <a:cxn ang="0">
                  <a:pos x="29" y="7"/>
                </a:cxn>
                <a:cxn ang="0">
                  <a:pos x="37" y="14"/>
                </a:cxn>
                <a:cxn ang="0">
                  <a:pos x="29" y="22"/>
                </a:cxn>
              </a:cxnLst>
              <a:rect l="0" t="0" r="r" b="b"/>
              <a:pathLst>
                <a:path w="58" h="29">
                  <a:moveTo>
                    <a:pt x="58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6"/>
                    <a:pt x="37" y="0"/>
                    <a:pt x="29" y="0"/>
                  </a:cubicBezTo>
                  <a:cubicBezTo>
                    <a:pt x="21" y="0"/>
                    <a:pt x="15" y="6"/>
                    <a:pt x="1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8" y="29"/>
                    <a:pt x="58" y="29"/>
                    <a:pt x="58" y="29"/>
                  </a:cubicBezTo>
                  <a:lnTo>
                    <a:pt x="58" y="14"/>
                  </a:lnTo>
                  <a:close/>
                  <a:moveTo>
                    <a:pt x="29" y="22"/>
                  </a:moveTo>
                  <a:cubicBezTo>
                    <a:pt x="25" y="22"/>
                    <a:pt x="22" y="18"/>
                    <a:pt x="22" y="14"/>
                  </a:cubicBezTo>
                  <a:cubicBezTo>
                    <a:pt x="22" y="10"/>
                    <a:pt x="25" y="7"/>
                    <a:pt x="29" y="7"/>
                  </a:cubicBezTo>
                  <a:cubicBezTo>
                    <a:pt x="33" y="7"/>
                    <a:pt x="37" y="10"/>
                    <a:pt x="37" y="14"/>
                  </a:cubicBezTo>
                  <a:cubicBezTo>
                    <a:pt x="37" y="18"/>
                    <a:pt x="33" y="22"/>
                    <a:pt x="29" y="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A82C0E2C-4BA8-6F49-8AB6-B0359DE590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8276" y="2463800"/>
              <a:ext cx="254000" cy="257175"/>
            </a:xfrm>
            <a:custGeom>
              <a:avLst/>
              <a:gdLst/>
              <a:ahLst/>
              <a:cxnLst>
                <a:cxn ang="0">
                  <a:pos x="138" y="0"/>
                </a:cxn>
                <a:cxn ang="0">
                  <a:pos x="138" y="35"/>
                </a:cxn>
                <a:cxn ang="0">
                  <a:pos x="22" y="35"/>
                </a:cxn>
                <a:cxn ang="0">
                  <a:pos x="22" y="0"/>
                </a:cxn>
                <a:cxn ang="0">
                  <a:pos x="0" y="0"/>
                </a:cxn>
                <a:cxn ang="0">
                  <a:pos x="0" y="162"/>
                </a:cxn>
                <a:cxn ang="0">
                  <a:pos x="160" y="162"/>
                </a:cxn>
                <a:cxn ang="0">
                  <a:pos x="160" y="0"/>
                </a:cxn>
                <a:cxn ang="0">
                  <a:pos x="138" y="0"/>
                </a:cxn>
                <a:cxn ang="0">
                  <a:pos x="74" y="138"/>
                </a:cxn>
                <a:cxn ang="0">
                  <a:pos x="66" y="128"/>
                </a:cxn>
                <a:cxn ang="0">
                  <a:pos x="33" y="97"/>
                </a:cxn>
                <a:cxn ang="0">
                  <a:pos x="51" y="81"/>
                </a:cxn>
                <a:cxn ang="0">
                  <a:pos x="74" y="105"/>
                </a:cxn>
                <a:cxn ang="0">
                  <a:pos x="120" y="58"/>
                </a:cxn>
                <a:cxn ang="0">
                  <a:pos x="138" y="74"/>
                </a:cxn>
                <a:cxn ang="0">
                  <a:pos x="74" y="138"/>
                </a:cxn>
              </a:cxnLst>
              <a:rect l="0" t="0" r="r" b="b"/>
              <a:pathLst>
                <a:path w="160" h="162">
                  <a:moveTo>
                    <a:pt x="138" y="0"/>
                  </a:moveTo>
                  <a:lnTo>
                    <a:pt x="138" y="35"/>
                  </a:lnTo>
                  <a:lnTo>
                    <a:pt x="22" y="35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160" y="162"/>
                  </a:lnTo>
                  <a:lnTo>
                    <a:pt x="160" y="0"/>
                  </a:lnTo>
                  <a:lnTo>
                    <a:pt x="138" y="0"/>
                  </a:lnTo>
                  <a:close/>
                  <a:moveTo>
                    <a:pt x="74" y="138"/>
                  </a:moveTo>
                  <a:lnTo>
                    <a:pt x="66" y="128"/>
                  </a:lnTo>
                  <a:lnTo>
                    <a:pt x="33" y="97"/>
                  </a:lnTo>
                  <a:lnTo>
                    <a:pt x="51" y="81"/>
                  </a:lnTo>
                  <a:lnTo>
                    <a:pt x="74" y="105"/>
                  </a:lnTo>
                  <a:lnTo>
                    <a:pt x="120" y="58"/>
                  </a:lnTo>
                  <a:lnTo>
                    <a:pt x="138" y="74"/>
                  </a:lnTo>
                  <a:lnTo>
                    <a:pt x="74" y="1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FFDB5F4-D218-9340-8D61-449F99E912AF}"/>
              </a:ext>
            </a:extLst>
          </p:cNvPr>
          <p:cNvGrpSpPr/>
          <p:nvPr/>
        </p:nvGrpSpPr>
        <p:grpSpPr>
          <a:xfrm>
            <a:off x="5948478" y="3276536"/>
            <a:ext cx="304928" cy="304928"/>
            <a:chOff x="5948478" y="3276536"/>
            <a:chExt cx="304928" cy="304928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4B18D05-733E-7D46-9A26-3062867EE7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8478" y="3276536"/>
              <a:ext cx="304928" cy="3049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/>
            </a:p>
          </p:txBody>
        </p:sp>
        <p:sp>
          <p:nvSpPr>
            <p:cNvPr id="68" name="Chevron 67">
              <a:extLst>
                <a:ext uri="{FF2B5EF4-FFF2-40B4-BE49-F238E27FC236}">
                  <a16:creationId xmlns:a16="http://schemas.microsoft.com/office/drawing/2014/main" id="{08F003E4-DBA0-7C49-9EE1-BDEC55CA08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5406" y="3321091"/>
              <a:ext cx="151073" cy="215819"/>
            </a:xfrm>
            <a:prstGeom prst="chevron">
              <a:avLst>
                <a:gd name="adj" fmla="val 548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>
                <a:solidFill>
                  <a:schemeClr val="tx1"/>
                </a:solidFill>
              </a:endParaRPr>
            </a:p>
          </p:txBody>
        </p:sp>
      </p:grpSp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0D6D3B12-478A-4753-91E4-34BCF8DB23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2" r="28002"/>
          <a:stretch>
            <a:fillRect/>
          </a:stretch>
        </p:blipFill>
        <p:spPr/>
      </p:pic>
      <p:sp>
        <p:nvSpPr>
          <p:cNvPr id="56" name="Rectangle 9">
            <a:extLst>
              <a:ext uri="{FF2B5EF4-FFF2-40B4-BE49-F238E27FC236}">
                <a16:creationId xmlns:a16="http://schemas.microsoft.com/office/drawing/2014/main" id="{B3F38CC1-9ED8-4F7E-8512-4C7244D3A58F}"/>
              </a:ext>
            </a:extLst>
          </p:cNvPr>
          <p:cNvSpPr/>
          <p:nvPr/>
        </p:nvSpPr>
        <p:spPr>
          <a:xfrm>
            <a:off x="-1" y="0"/>
            <a:ext cx="452188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7000"/>
                </a:schemeClr>
              </a:gs>
              <a:gs pos="100000">
                <a:schemeClr val="accent6">
                  <a:alpha val="50000"/>
                </a:schemeClr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10E614D-5F51-41B0-9336-472315CFF48F}"/>
              </a:ext>
            </a:extLst>
          </p:cNvPr>
          <p:cNvSpPr txBox="1"/>
          <p:nvPr/>
        </p:nvSpPr>
        <p:spPr>
          <a:xfrm>
            <a:off x="273982" y="2922041"/>
            <a:ext cx="3828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Roboto Black" panose="02000000000000000000" pitchFamily="2" charset="0"/>
              </a:rPr>
              <a:t>PORTFOLIO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7E7104-CA4A-4832-A062-4A1F08082C53}"/>
              </a:ext>
            </a:extLst>
          </p:cNvPr>
          <p:cNvSpPr txBox="1"/>
          <p:nvPr/>
        </p:nvSpPr>
        <p:spPr>
          <a:xfrm>
            <a:off x="904171" y="3622237"/>
            <a:ext cx="2567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Black" panose="02000000000000000000" pitchFamily="2" charset="0"/>
              </a:rPr>
              <a:t>Presentation</a:t>
            </a:r>
          </a:p>
        </p:txBody>
      </p:sp>
      <p:sp>
        <p:nvSpPr>
          <p:cNvPr id="59" name="Freeform 16">
            <a:extLst>
              <a:ext uri="{FF2B5EF4-FFF2-40B4-BE49-F238E27FC236}">
                <a16:creationId xmlns:a16="http://schemas.microsoft.com/office/drawing/2014/main" id="{DED46130-C642-4196-A49D-72DD6DFED13C}"/>
              </a:ext>
            </a:extLst>
          </p:cNvPr>
          <p:cNvSpPr/>
          <p:nvPr/>
        </p:nvSpPr>
        <p:spPr>
          <a:xfrm>
            <a:off x="1987744" y="2266005"/>
            <a:ext cx="540453" cy="562973"/>
          </a:xfrm>
          <a:custGeom>
            <a:avLst/>
            <a:gdLst>
              <a:gd name="connsiteX0" fmla="*/ 280272 w 555291"/>
              <a:gd name="connsiteY0" fmla="*/ 417917 h 578428"/>
              <a:gd name="connsiteX1" fmla="*/ 136843 w 555291"/>
              <a:gd name="connsiteY1" fmla="*/ 480476 h 578428"/>
              <a:gd name="connsiteX2" fmla="*/ 277645 w 555291"/>
              <a:gd name="connsiteY2" fmla="*/ 530226 h 578428"/>
              <a:gd name="connsiteX3" fmla="*/ 418835 w 555291"/>
              <a:gd name="connsiteY3" fmla="*/ 480163 h 578428"/>
              <a:gd name="connsiteX4" fmla="*/ 280272 w 555291"/>
              <a:gd name="connsiteY4" fmla="*/ 417917 h 578428"/>
              <a:gd name="connsiteX5" fmla="*/ 277645 w 555291"/>
              <a:gd name="connsiteY5" fmla="*/ 168707 h 578428"/>
              <a:gd name="connsiteX6" fmla="*/ 219802 w 555291"/>
              <a:gd name="connsiteY6" fmla="*/ 228960 h 578428"/>
              <a:gd name="connsiteX7" fmla="*/ 277645 w 555291"/>
              <a:gd name="connsiteY7" fmla="*/ 289213 h 578428"/>
              <a:gd name="connsiteX8" fmla="*/ 335488 w 555291"/>
              <a:gd name="connsiteY8" fmla="*/ 228960 h 578428"/>
              <a:gd name="connsiteX9" fmla="*/ 277645 w 555291"/>
              <a:gd name="connsiteY9" fmla="*/ 168707 h 578428"/>
              <a:gd name="connsiteX10" fmla="*/ 277645 w 555291"/>
              <a:gd name="connsiteY10" fmla="*/ 120505 h 578428"/>
              <a:gd name="connsiteX11" fmla="*/ 381762 w 555291"/>
              <a:gd name="connsiteY11" fmla="*/ 228960 h 578428"/>
              <a:gd name="connsiteX12" fmla="*/ 277645 w 555291"/>
              <a:gd name="connsiteY12" fmla="*/ 337416 h 578428"/>
              <a:gd name="connsiteX13" fmla="*/ 173528 w 555291"/>
              <a:gd name="connsiteY13" fmla="*/ 228960 h 578428"/>
              <a:gd name="connsiteX14" fmla="*/ 277645 w 555291"/>
              <a:gd name="connsiteY14" fmla="*/ 120505 h 578428"/>
              <a:gd name="connsiteX15" fmla="*/ 277645 w 555291"/>
              <a:gd name="connsiteY15" fmla="*/ 48202 h 578428"/>
              <a:gd name="connsiteX16" fmla="*/ 46274 w 555291"/>
              <a:gd name="connsiteY16" fmla="*/ 289214 h 578428"/>
              <a:gd name="connsiteX17" fmla="*/ 103117 w 555291"/>
              <a:gd name="connsiteY17" fmla="*/ 447445 h 578428"/>
              <a:gd name="connsiteX18" fmla="*/ 280875 w 555291"/>
              <a:gd name="connsiteY18" fmla="*/ 369717 h 578428"/>
              <a:gd name="connsiteX19" fmla="*/ 452476 w 555291"/>
              <a:gd name="connsiteY19" fmla="*/ 447081 h 578428"/>
              <a:gd name="connsiteX20" fmla="*/ 509017 w 555291"/>
              <a:gd name="connsiteY20" fmla="*/ 289214 h 578428"/>
              <a:gd name="connsiteX21" fmla="*/ 277645 w 555291"/>
              <a:gd name="connsiteY21" fmla="*/ 48202 h 578428"/>
              <a:gd name="connsiteX22" fmla="*/ 277645 w 555291"/>
              <a:gd name="connsiteY22" fmla="*/ 0 h 578428"/>
              <a:gd name="connsiteX23" fmla="*/ 555291 w 555291"/>
              <a:gd name="connsiteY23" fmla="*/ 289214 h 578428"/>
              <a:gd name="connsiteX24" fmla="*/ 277645 w 555291"/>
              <a:gd name="connsiteY24" fmla="*/ 578428 h 578428"/>
              <a:gd name="connsiteX25" fmla="*/ 0 w 555291"/>
              <a:gd name="connsiteY25" fmla="*/ 289214 h 578428"/>
              <a:gd name="connsiteX26" fmla="*/ 277645 w 555291"/>
              <a:gd name="connsiteY26" fmla="*/ 0 h 57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5291" h="578428">
                <a:moveTo>
                  <a:pt x="280272" y="417917"/>
                </a:moveTo>
                <a:cubicBezTo>
                  <a:pt x="216694" y="417051"/>
                  <a:pt x="164505" y="452953"/>
                  <a:pt x="136843" y="480476"/>
                </a:cubicBezTo>
                <a:cubicBezTo>
                  <a:pt x="175846" y="511677"/>
                  <a:pt x="224666" y="530226"/>
                  <a:pt x="277645" y="530226"/>
                </a:cubicBezTo>
                <a:cubicBezTo>
                  <a:pt x="330801" y="530226"/>
                  <a:pt x="379768" y="511555"/>
                  <a:pt x="418835" y="480163"/>
                </a:cubicBezTo>
                <a:cubicBezTo>
                  <a:pt x="393141" y="453750"/>
                  <a:pt x="343718" y="418777"/>
                  <a:pt x="280272" y="417917"/>
                </a:cubicBezTo>
                <a:close/>
                <a:moveTo>
                  <a:pt x="277645" y="168707"/>
                </a:moveTo>
                <a:cubicBezTo>
                  <a:pt x="245700" y="168707"/>
                  <a:pt x="219802" y="195684"/>
                  <a:pt x="219802" y="228960"/>
                </a:cubicBezTo>
                <a:cubicBezTo>
                  <a:pt x="219802" y="262237"/>
                  <a:pt x="245700" y="289213"/>
                  <a:pt x="277645" y="289213"/>
                </a:cubicBezTo>
                <a:cubicBezTo>
                  <a:pt x="309590" y="289213"/>
                  <a:pt x="335488" y="262237"/>
                  <a:pt x="335488" y="228960"/>
                </a:cubicBezTo>
                <a:cubicBezTo>
                  <a:pt x="335488" y="195684"/>
                  <a:pt x="309590" y="168707"/>
                  <a:pt x="277645" y="168707"/>
                </a:cubicBezTo>
                <a:close/>
                <a:moveTo>
                  <a:pt x="277645" y="120505"/>
                </a:moveTo>
                <a:cubicBezTo>
                  <a:pt x="335148" y="120505"/>
                  <a:pt x="381762" y="169062"/>
                  <a:pt x="381762" y="228960"/>
                </a:cubicBezTo>
                <a:cubicBezTo>
                  <a:pt x="381762" y="288859"/>
                  <a:pt x="335148" y="337416"/>
                  <a:pt x="277645" y="337416"/>
                </a:cubicBezTo>
                <a:cubicBezTo>
                  <a:pt x="220142" y="337416"/>
                  <a:pt x="173528" y="288859"/>
                  <a:pt x="173528" y="228960"/>
                </a:cubicBezTo>
                <a:cubicBezTo>
                  <a:pt x="173528" y="169062"/>
                  <a:pt x="220142" y="120505"/>
                  <a:pt x="277645" y="120505"/>
                </a:cubicBezTo>
                <a:close/>
                <a:moveTo>
                  <a:pt x="277645" y="48202"/>
                </a:moveTo>
                <a:cubicBezTo>
                  <a:pt x="149863" y="48202"/>
                  <a:pt x="46274" y="156107"/>
                  <a:pt x="46274" y="289214"/>
                </a:cubicBezTo>
                <a:cubicBezTo>
                  <a:pt x="46274" y="349768"/>
                  <a:pt x="67714" y="405109"/>
                  <a:pt x="103117" y="447445"/>
                </a:cubicBezTo>
                <a:cubicBezTo>
                  <a:pt x="136946" y="413137"/>
                  <a:pt x="200651" y="368627"/>
                  <a:pt x="280875" y="369717"/>
                </a:cubicBezTo>
                <a:cubicBezTo>
                  <a:pt x="359842" y="370792"/>
                  <a:pt x="420274" y="413537"/>
                  <a:pt x="452476" y="447081"/>
                </a:cubicBezTo>
                <a:cubicBezTo>
                  <a:pt x="487700" y="404794"/>
                  <a:pt x="509017" y="349597"/>
                  <a:pt x="509017" y="289214"/>
                </a:cubicBezTo>
                <a:cubicBezTo>
                  <a:pt x="509017" y="156107"/>
                  <a:pt x="405427" y="48202"/>
                  <a:pt x="277645" y="48202"/>
                </a:cubicBezTo>
                <a:close/>
                <a:moveTo>
                  <a:pt x="277645" y="0"/>
                </a:moveTo>
                <a:cubicBezTo>
                  <a:pt x="430984" y="0"/>
                  <a:pt x="555291" y="129485"/>
                  <a:pt x="555291" y="289214"/>
                </a:cubicBezTo>
                <a:cubicBezTo>
                  <a:pt x="555291" y="448942"/>
                  <a:pt x="430984" y="578428"/>
                  <a:pt x="277645" y="578428"/>
                </a:cubicBezTo>
                <a:cubicBezTo>
                  <a:pt x="124306" y="578428"/>
                  <a:pt x="0" y="448942"/>
                  <a:pt x="0" y="289214"/>
                </a:cubicBezTo>
                <a:cubicBezTo>
                  <a:pt x="0" y="129485"/>
                  <a:pt x="124306" y="0"/>
                  <a:pt x="277645" y="0"/>
                </a:cubicBezTo>
                <a:close/>
              </a:path>
            </a:pathLst>
          </a:custGeom>
          <a:solidFill>
            <a:schemeClr val="bg1"/>
          </a:soli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L">
              <a:solidFill>
                <a:schemeClr val="bg1"/>
              </a:solidFill>
            </a:endParaRPr>
          </a:p>
        </p:txBody>
      </p:sp>
      <p:sp>
        <p:nvSpPr>
          <p:cNvPr id="79" name="Rectangle 39">
            <a:extLst>
              <a:ext uri="{FF2B5EF4-FFF2-40B4-BE49-F238E27FC236}">
                <a16:creationId xmlns:a16="http://schemas.microsoft.com/office/drawing/2014/main" id="{C60E4B5D-6C34-47D7-948D-85CA9896D41B}"/>
              </a:ext>
            </a:extLst>
          </p:cNvPr>
          <p:cNvSpPr>
            <a:spLocks noChangeAspect="1"/>
          </p:cNvSpPr>
          <p:nvPr/>
        </p:nvSpPr>
        <p:spPr>
          <a:xfrm>
            <a:off x="6653564" y="2087034"/>
            <a:ext cx="402357" cy="402357"/>
          </a:xfrm>
          <a:prstGeom prst="roundRect">
            <a:avLst>
              <a:gd name="adj" fmla="val 1048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2510059-CFBC-4F41-947F-CD1E5C776BF2}"/>
              </a:ext>
            </a:extLst>
          </p:cNvPr>
          <p:cNvSpPr txBox="1"/>
          <p:nvPr/>
        </p:nvSpPr>
        <p:spPr>
          <a:xfrm>
            <a:off x="6653564" y="2866211"/>
            <a:ext cx="2212265" cy="4780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 wonderful serenity has taken possession of my entire soul.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D9ED33C-A2FF-48E9-A0BE-385861DAC094}"/>
              </a:ext>
            </a:extLst>
          </p:cNvPr>
          <p:cNvSpPr txBox="1"/>
          <p:nvPr/>
        </p:nvSpPr>
        <p:spPr>
          <a:xfrm>
            <a:off x="6869350" y="2669970"/>
            <a:ext cx="1584999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200" b="1" dirty="0">
                <a:solidFill>
                  <a:schemeClr val="tx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01</a:t>
            </a:r>
            <a:endParaRPr lang="en-US" sz="1200" dirty="0">
              <a:solidFill>
                <a:schemeClr val="tx2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2" name="Oval 40">
            <a:extLst>
              <a:ext uri="{FF2B5EF4-FFF2-40B4-BE49-F238E27FC236}">
                <a16:creationId xmlns:a16="http://schemas.microsoft.com/office/drawing/2014/main" id="{291C4F44-3EAA-4C6B-84E1-DE897545702F}"/>
              </a:ext>
            </a:extLst>
          </p:cNvPr>
          <p:cNvSpPr>
            <a:spLocks noChangeAspect="1"/>
          </p:cNvSpPr>
          <p:nvPr/>
        </p:nvSpPr>
        <p:spPr>
          <a:xfrm>
            <a:off x="6656521" y="2702857"/>
            <a:ext cx="118890" cy="11889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83" name="Rectangle 39">
            <a:extLst>
              <a:ext uri="{FF2B5EF4-FFF2-40B4-BE49-F238E27FC236}">
                <a16:creationId xmlns:a16="http://schemas.microsoft.com/office/drawing/2014/main" id="{26F53A77-8B18-4704-B6F6-B479BBBFEC99}"/>
              </a:ext>
            </a:extLst>
          </p:cNvPr>
          <p:cNvSpPr>
            <a:spLocks noChangeAspect="1"/>
          </p:cNvSpPr>
          <p:nvPr/>
        </p:nvSpPr>
        <p:spPr>
          <a:xfrm>
            <a:off x="9624730" y="2087034"/>
            <a:ext cx="402357" cy="402357"/>
          </a:xfrm>
          <a:prstGeom prst="roundRect">
            <a:avLst>
              <a:gd name="adj" fmla="val 10489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D34E02F-A9A4-486B-A442-11F5A41D8239}"/>
              </a:ext>
            </a:extLst>
          </p:cNvPr>
          <p:cNvSpPr txBox="1"/>
          <p:nvPr/>
        </p:nvSpPr>
        <p:spPr>
          <a:xfrm>
            <a:off x="9624730" y="2866211"/>
            <a:ext cx="2212265" cy="4780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 wonderful serenity has taken possession of my entire soul.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34AB8AC-E4AA-4156-B665-2E75CAA0D02E}"/>
              </a:ext>
            </a:extLst>
          </p:cNvPr>
          <p:cNvSpPr txBox="1"/>
          <p:nvPr/>
        </p:nvSpPr>
        <p:spPr>
          <a:xfrm>
            <a:off x="9840516" y="2669970"/>
            <a:ext cx="1584999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1200" b="1" dirty="0">
                <a:solidFill>
                  <a:schemeClr val="tx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02</a:t>
            </a:r>
            <a:endParaRPr lang="en-US" altLang="ko-KR" sz="1200" dirty="0">
              <a:solidFill>
                <a:schemeClr val="tx2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6" name="Oval 65">
            <a:extLst>
              <a:ext uri="{FF2B5EF4-FFF2-40B4-BE49-F238E27FC236}">
                <a16:creationId xmlns:a16="http://schemas.microsoft.com/office/drawing/2014/main" id="{C9D98AF7-EA03-41E4-B283-31716E9E3313}"/>
              </a:ext>
            </a:extLst>
          </p:cNvPr>
          <p:cNvSpPr>
            <a:spLocks noChangeAspect="1"/>
          </p:cNvSpPr>
          <p:nvPr/>
        </p:nvSpPr>
        <p:spPr>
          <a:xfrm>
            <a:off x="9627687" y="2702857"/>
            <a:ext cx="118890" cy="11889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87" name="Rectangle 39">
            <a:extLst>
              <a:ext uri="{FF2B5EF4-FFF2-40B4-BE49-F238E27FC236}">
                <a16:creationId xmlns:a16="http://schemas.microsoft.com/office/drawing/2014/main" id="{654DFD3B-0B55-4706-B2C6-B4D244084730}"/>
              </a:ext>
            </a:extLst>
          </p:cNvPr>
          <p:cNvSpPr>
            <a:spLocks noChangeAspect="1"/>
          </p:cNvSpPr>
          <p:nvPr/>
        </p:nvSpPr>
        <p:spPr>
          <a:xfrm>
            <a:off x="6653564" y="3713536"/>
            <a:ext cx="402357" cy="402357"/>
          </a:xfrm>
          <a:prstGeom prst="roundRect">
            <a:avLst>
              <a:gd name="adj" fmla="val 10489"/>
            </a:avLst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B7EA768-6E2D-497E-9ACF-FFC0CFCE6E7A}"/>
              </a:ext>
            </a:extLst>
          </p:cNvPr>
          <p:cNvSpPr txBox="1"/>
          <p:nvPr/>
        </p:nvSpPr>
        <p:spPr>
          <a:xfrm>
            <a:off x="6653564" y="4492713"/>
            <a:ext cx="2212265" cy="4780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 wonderful serenity has taken possession of my entire soul.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D993F05-5A79-4040-827E-BF6A06E31D9F}"/>
              </a:ext>
            </a:extLst>
          </p:cNvPr>
          <p:cNvSpPr txBox="1"/>
          <p:nvPr/>
        </p:nvSpPr>
        <p:spPr>
          <a:xfrm>
            <a:off x="6869350" y="4296472"/>
            <a:ext cx="1584999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1200" b="1" dirty="0">
                <a:solidFill>
                  <a:schemeClr val="tx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03</a:t>
            </a:r>
            <a:endParaRPr lang="en-US" altLang="ko-KR" sz="1200" dirty="0">
              <a:solidFill>
                <a:schemeClr val="tx2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0" name="Oval 71">
            <a:extLst>
              <a:ext uri="{FF2B5EF4-FFF2-40B4-BE49-F238E27FC236}">
                <a16:creationId xmlns:a16="http://schemas.microsoft.com/office/drawing/2014/main" id="{248600C5-68E0-4987-BB5C-CF7BD4547E52}"/>
              </a:ext>
            </a:extLst>
          </p:cNvPr>
          <p:cNvSpPr>
            <a:spLocks noChangeAspect="1"/>
          </p:cNvSpPr>
          <p:nvPr/>
        </p:nvSpPr>
        <p:spPr>
          <a:xfrm>
            <a:off x="6656521" y="4329359"/>
            <a:ext cx="118890" cy="118890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2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91" name="Rectangle 39">
            <a:extLst>
              <a:ext uri="{FF2B5EF4-FFF2-40B4-BE49-F238E27FC236}">
                <a16:creationId xmlns:a16="http://schemas.microsoft.com/office/drawing/2014/main" id="{2081E3F3-B53B-46B8-A62A-E9D1E789513B}"/>
              </a:ext>
            </a:extLst>
          </p:cNvPr>
          <p:cNvSpPr>
            <a:spLocks noChangeAspect="1"/>
          </p:cNvSpPr>
          <p:nvPr/>
        </p:nvSpPr>
        <p:spPr>
          <a:xfrm>
            <a:off x="9624730" y="3713536"/>
            <a:ext cx="402357" cy="402357"/>
          </a:xfrm>
          <a:prstGeom prst="roundRect">
            <a:avLst>
              <a:gd name="adj" fmla="val 1048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E5F489-8AF0-445B-B30F-28C033CB374A}"/>
              </a:ext>
            </a:extLst>
          </p:cNvPr>
          <p:cNvSpPr txBox="1"/>
          <p:nvPr/>
        </p:nvSpPr>
        <p:spPr>
          <a:xfrm>
            <a:off x="9624730" y="4492713"/>
            <a:ext cx="2212265" cy="47808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 wonderful serenity has taken possession of my entire soul.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77CAA10-A9AA-44D3-B24E-A41760F68AF7}"/>
              </a:ext>
            </a:extLst>
          </p:cNvPr>
          <p:cNvSpPr txBox="1"/>
          <p:nvPr/>
        </p:nvSpPr>
        <p:spPr>
          <a:xfrm>
            <a:off x="9840516" y="4296472"/>
            <a:ext cx="1584999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1200" b="1" dirty="0">
                <a:solidFill>
                  <a:schemeClr val="tx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04</a:t>
            </a:r>
            <a:endParaRPr lang="en-US" altLang="ko-KR" sz="1200" dirty="0">
              <a:solidFill>
                <a:schemeClr val="tx2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4" name="Oval 77">
            <a:extLst>
              <a:ext uri="{FF2B5EF4-FFF2-40B4-BE49-F238E27FC236}">
                <a16:creationId xmlns:a16="http://schemas.microsoft.com/office/drawing/2014/main" id="{475AF112-EB3D-45C9-8501-7A1DDBA7C4F1}"/>
              </a:ext>
            </a:extLst>
          </p:cNvPr>
          <p:cNvSpPr>
            <a:spLocks noChangeAspect="1"/>
          </p:cNvSpPr>
          <p:nvPr/>
        </p:nvSpPr>
        <p:spPr>
          <a:xfrm>
            <a:off x="9627687" y="4329359"/>
            <a:ext cx="118890" cy="11889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grpSp>
        <p:nvGrpSpPr>
          <p:cNvPr id="95" name="Graphic 4">
            <a:extLst>
              <a:ext uri="{FF2B5EF4-FFF2-40B4-BE49-F238E27FC236}">
                <a16:creationId xmlns:a16="http://schemas.microsoft.com/office/drawing/2014/main" id="{C46526F4-3B68-4337-A492-0BF562120F80}"/>
              </a:ext>
            </a:extLst>
          </p:cNvPr>
          <p:cNvGrpSpPr>
            <a:grpSpLocks noChangeAspect="1"/>
          </p:cNvGrpSpPr>
          <p:nvPr/>
        </p:nvGrpSpPr>
        <p:grpSpPr>
          <a:xfrm>
            <a:off x="6720401" y="2134497"/>
            <a:ext cx="268682" cy="307431"/>
            <a:chOff x="3964933" y="990599"/>
            <a:chExt cx="4262132" cy="4876800"/>
          </a:xfrm>
          <a:solidFill>
            <a:srgbClr val="FFFFFF"/>
          </a:solidFill>
        </p:grpSpPr>
        <p:sp>
          <p:nvSpPr>
            <p:cNvPr id="96" name="Freeform 92">
              <a:extLst>
                <a:ext uri="{FF2B5EF4-FFF2-40B4-BE49-F238E27FC236}">
                  <a16:creationId xmlns:a16="http://schemas.microsoft.com/office/drawing/2014/main" id="{C095A5DE-B546-45AE-8CA7-BF0CDCD1E208}"/>
                </a:ext>
              </a:extLst>
            </p:cNvPr>
            <p:cNvSpPr/>
            <p:nvPr/>
          </p:nvSpPr>
          <p:spPr>
            <a:xfrm>
              <a:off x="3964933" y="4199391"/>
              <a:ext cx="1783832" cy="1668008"/>
            </a:xfrm>
            <a:custGeom>
              <a:avLst/>
              <a:gdLst>
                <a:gd name="connsiteX0" fmla="*/ 590264 w 1783832"/>
                <a:gd name="connsiteY0" fmla="*/ 848 h 1668008"/>
                <a:gd name="connsiteX1" fmla="*/ 0 w 1783832"/>
                <a:gd name="connsiteY1" fmla="*/ 734187 h 1668008"/>
                <a:gd name="connsiteX2" fmla="*/ 0 w 1783832"/>
                <a:gd name="connsiteY2" fmla="*/ 1525133 h 1668008"/>
                <a:gd name="connsiteX3" fmla="*/ 142875 w 1783832"/>
                <a:gd name="connsiteY3" fmla="*/ 1668008 h 1668008"/>
                <a:gd name="connsiteX4" fmla="*/ 1783833 w 1783832"/>
                <a:gd name="connsiteY4" fmla="*/ 1668008 h 1668008"/>
                <a:gd name="connsiteX5" fmla="*/ 593008 w 1783832"/>
                <a:gd name="connsiteY5" fmla="*/ 0 h 1668008"/>
                <a:gd name="connsiteX6" fmla="*/ 590264 w 1783832"/>
                <a:gd name="connsiteY6" fmla="*/ 848 h 166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3832" h="1668008">
                  <a:moveTo>
                    <a:pt x="590264" y="848"/>
                  </a:moveTo>
                  <a:cubicBezTo>
                    <a:pt x="231686" y="114024"/>
                    <a:pt x="0" y="401879"/>
                    <a:pt x="0" y="734187"/>
                  </a:cubicBezTo>
                  <a:lnTo>
                    <a:pt x="0" y="1525133"/>
                  </a:lnTo>
                  <a:cubicBezTo>
                    <a:pt x="0" y="1604038"/>
                    <a:pt x="63970" y="1668008"/>
                    <a:pt x="142875" y="1668008"/>
                  </a:cubicBezTo>
                  <a:lnTo>
                    <a:pt x="1783833" y="1668008"/>
                  </a:lnTo>
                  <a:lnTo>
                    <a:pt x="593008" y="0"/>
                  </a:lnTo>
                  <a:cubicBezTo>
                    <a:pt x="592112" y="286"/>
                    <a:pt x="591150" y="571"/>
                    <a:pt x="590264" y="8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97" name="Freeform 93">
              <a:extLst>
                <a:ext uri="{FF2B5EF4-FFF2-40B4-BE49-F238E27FC236}">
                  <a16:creationId xmlns:a16="http://schemas.microsoft.com/office/drawing/2014/main" id="{BFEEEBE3-72E3-4672-A045-67B861C535F4}"/>
                </a:ext>
              </a:extLst>
            </p:cNvPr>
            <p:cNvSpPr/>
            <p:nvPr/>
          </p:nvSpPr>
          <p:spPr>
            <a:xfrm>
              <a:off x="5752071" y="5038525"/>
              <a:ext cx="687876" cy="823474"/>
            </a:xfrm>
            <a:custGeom>
              <a:avLst/>
              <a:gdLst>
                <a:gd name="connsiteX0" fmla="*/ 474259 w 687876"/>
                <a:gd name="connsiteY0" fmla="*/ 0 h 823474"/>
                <a:gd name="connsiteX1" fmla="*/ 343929 w 687876"/>
                <a:gd name="connsiteY1" fmla="*/ 19726 h 823474"/>
                <a:gd name="connsiteX2" fmla="*/ 213608 w 687876"/>
                <a:gd name="connsiteY2" fmla="*/ 10 h 823474"/>
                <a:gd name="connsiteX3" fmla="*/ 16383 w 687876"/>
                <a:gd name="connsiteY3" fmla="*/ 320078 h 823474"/>
                <a:gd name="connsiteX4" fmla="*/ 0 w 687876"/>
                <a:gd name="connsiteY4" fmla="*/ 341738 h 823474"/>
                <a:gd name="connsiteX5" fmla="*/ 343929 w 687876"/>
                <a:gd name="connsiteY5" fmla="*/ 823474 h 823474"/>
                <a:gd name="connsiteX6" fmla="*/ 687876 w 687876"/>
                <a:gd name="connsiteY6" fmla="*/ 341700 h 823474"/>
                <a:gd name="connsiteX7" fmla="*/ 671522 w 687876"/>
                <a:gd name="connsiteY7" fmla="*/ 320078 h 823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76" h="823474">
                  <a:moveTo>
                    <a:pt x="474259" y="0"/>
                  </a:moveTo>
                  <a:cubicBezTo>
                    <a:pt x="433064" y="12811"/>
                    <a:pt x="389287" y="19726"/>
                    <a:pt x="343929" y="19726"/>
                  </a:cubicBezTo>
                  <a:cubicBezTo>
                    <a:pt x="298571" y="19726"/>
                    <a:pt x="254803" y="12821"/>
                    <a:pt x="213608" y="10"/>
                  </a:cubicBezTo>
                  <a:lnTo>
                    <a:pt x="16383" y="320078"/>
                  </a:lnTo>
                  <a:cubicBezTo>
                    <a:pt x="11535" y="327946"/>
                    <a:pt x="6020" y="335156"/>
                    <a:pt x="0" y="341738"/>
                  </a:cubicBezTo>
                  <a:lnTo>
                    <a:pt x="343929" y="823474"/>
                  </a:lnTo>
                  <a:lnTo>
                    <a:pt x="687876" y="341700"/>
                  </a:lnTo>
                  <a:cubicBezTo>
                    <a:pt x="681866" y="335137"/>
                    <a:pt x="676370" y="327936"/>
                    <a:pt x="671522" y="3200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98" name="Freeform 94">
              <a:extLst>
                <a:ext uri="{FF2B5EF4-FFF2-40B4-BE49-F238E27FC236}">
                  <a16:creationId xmlns:a16="http://schemas.microsoft.com/office/drawing/2014/main" id="{5E09F658-A1ED-4BBC-8B5A-22415F2CF846}"/>
                </a:ext>
              </a:extLst>
            </p:cNvPr>
            <p:cNvSpPr/>
            <p:nvPr/>
          </p:nvSpPr>
          <p:spPr>
            <a:xfrm>
              <a:off x="6443233" y="4199391"/>
              <a:ext cx="1783832" cy="1668008"/>
            </a:xfrm>
            <a:custGeom>
              <a:avLst/>
              <a:gdLst>
                <a:gd name="connsiteX0" fmla="*/ 1193559 w 1783832"/>
                <a:gd name="connsiteY0" fmla="*/ 848 h 1668008"/>
                <a:gd name="connsiteX1" fmla="*/ 1190825 w 1783832"/>
                <a:gd name="connsiteY1" fmla="*/ 0 h 1668008"/>
                <a:gd name="connsiteX2" fmla="*/ 0 w 1783832"/>
                <a:gd name="connsiteY2" fmla="*/ 1668008 h 1668008"/>
                <a:gd name="connsiteX3" fmla="*/ 1640958 w 1783832"/>
                <a:gd name="connsiteY3" fmla="*/ 1668008 h 1668008"/>
                <a:gd name="connsiteX4" fmla="*/ 1783833 w 1783832"/>
                <a:gd name="connsiteY4" fmla="*/ 1525133 h 1668008"/>
                <a:gd name="connsiteX5" fmla="*/ 1783833 w 1783832"/>
                <a:gd name="connsiteY5" fmla="*/ 734187 h 1668008"/>
                <a:gd name="connsiteX6" fmla="*/ 1193559 w 1783832"/>
                <a:gd name="connsiteY6" fmla="*/ 848 h 166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3832" h="1668008">
                  <a:moveTo>
                    <a:pt x="1193559" y="848"/>
                  </a:moveTo>
                  <a:cubicBezTo>
                    <a:pt x="1192682" y="571"/>
                    <a:pt x="1191721" y="276"/>
                    <a:pt x="1190825" y="0"/>
                  </a:cubicBezTo>
                  <a:lnTo>
                    <a:pt x="0" y="1668008"/>
                  </a:lnTo>
                  <a:lnTo>
                    <a:pt x="1640958" y="1668008"/>
                  </a:lnTo>
                  <a:cubicBezTo>
                    <a:pt x="1719863" y="1668008"/>
                    <a:pt x="1783833" y="1604038"/>
                    <a:pt x="1783833" y="1525133"/>
                  </a:cubicBezTo>
                  <a:lnTo>
                    <a:pt x="1783833" y="734187"/>
                  </a:lnTo>
                  <a:cubicBezTo>
                    <a:pt x="1783833" y="401879"/>
                    <a:pt x="1552137" y="114024"/>
                    <a:pt x="1193559" y="8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99" name="Freeform 95">
              <a:extLst>
                <a:ext uri="{FF2B5EF4-FFF2-40B4-BE49-F238E27FC236}">
                  <a16:creationId xmlns:a16="http://schemas.microsoft.com/office/drawing/2014/main" id="{449A1904-5CBA-46C4-AA6B-887424629119}"/>
                </a:ext>
              </a:extLst>
            </p:cNvPr>
            <p:cNvSpPr/>
            <p:nvPr/>
          </p:nvSpPr>
          <p:spPr>
            <a:xfrm>
              <a:off x="5942085" y="4617596"/>
              <a:ext cx="307828" cy="154905"/>
            </a:xfrm>
            <a:custGeom>
              <a:avLst/>
              <a:gdLst>
                <a:gd name="connsiteX0" fmla="*/ 0 w 307828"/>
                <a:gd name="connsiteY0" fmla="*/ 0 h 154905"/>
                <a:gd name="connsiteX1" fmla="*/ 0 w 307828"/>
                <a:gd name="connsiteY1" fmla="*/ 991 h 154905"/>
                <a:gd name="connsiteX2" fmla="*/ 153914 w 307828"/>
                <a:gd name="connsiteY2" fmla="*/ 154905 h 154905"/>
                <a:gd name="connsiteX3" fmla="*/ 307829 w 307828"/>
                <a:gd name="connsiteY3" fmla="*/ 991 h 154905"/>
                <a:gd name="connsiteX4" fmla="*/ 307829 w 307828"/>
                <a:gd name="connsiteY4" fmla="*/ 10 h 154905"/>
                <a:gd name="connsiteX5" fmla="*/ 153953 w 307828"/>
                <a:gd name="connsiteY5" fmla="*/ 11449 h 154905"/>
                <a:gd name="connsiteX6" fmla="*/ 0 w 307828"/>
                <a:gd name="connsiteY6" fmla="*/ 0 h 15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828" h="154905">
                  <a:moveTo>
                    <a:pt x="0" y="0"/>
                  </a:moveTo>
                  <a:lnTo>
                    <a:pt x="0" y="991"/>
                  </a:lnTo>
                  <a:cubicBezTo>
                    <a:pt x="0" y="85858"/>
                    <a:pt x="69047" y="154905"/>
                    <a:pt x="153914" y="154905"/>
                  </a:cubicBezTo>
                  <a:cubicBezTo>
                    <a:pt x="238782" y="154905"/>
                    <a:pt x="307829" y="85858"/>
                    <a:pt x="307829" y="991"/>
                  </a:cubicBezTo>
                  <a:lnTo>
                    <a:pt x="307829" y="10"/>
                  </a:lnTo>
                  <a:cubicBezTo>
                    <a:pt x="256975" y="7439"/>
                    <a:pt x="205549" y="11449"/>
                    <a:pt x="153953" y="11449"/>
                  </a:cubicBezTo>
                  <a:cubicBezTo>
                    <a:pt x="102327" y="11449"/>
                    <a:pt x="50883" y="7429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00" name="Freeform 96">
              <a:extLst>
                <a:ext uri="{FF2B5EF4-FFF2-40B4-BE49-F238E27FC236}">
                  <a16:creationId xmlns:a16="http://schemas.microsoft.com/office/drawing/2014/main" id="{C7B6BE09-7719-4A47-8AD8-791859BD155F}"/>
                </a:ext>
              </a:extLst>
            </p:cNvPr>
            <p:cNvSpPr/>
            <p:nvPr/>
          </p:nvSpPr>
          <p:spPr>
            <a:xfrm>
              <a:off x="6457311" y="4072032"/>
              <a:ext cx="881243" cy="1058141"/>
            </a:xfrm>
            <a:custGeom>
              <a:avLst/>
              <a:gdLst>
                <a:gd name="connsiteX0" fmla="*/ 286921 w 881243"/>
                <a:gd name="connsiteY0" fmla="*/ 339090 h 1058141"/>
                <a:gd name="connsiteX1" fmla="*/ 78352 w 881243"/>
                <a:gd name="connsiteY1" fmla="*/ 462439 h 1058141"/>
                <a:gd name="connsiteX2" fmla="*/ 78352 w 881243"/>
                <a:gd name="connsiteY2" fmla="*/ 546563 h 1058141"/>
                <a:gd name="connsiteX3" fmla="*/ 0 w 881243"/>
                <a:gd name="connsiteY3" fmla="*/ 796652 h 1058141"/>
                <a:gd name="connsiteX4" fmla="*/ 161153 w 881243"/>
                <a:gd name="connsiteY4" fmla="*/ 1058142 h 1058141"/>
                <a:gd name="connsiteX5" fmla="*/ 881243 w 881243"/>
                <a:gd name="connsiteY5" fmla="*/ 49501 h 1058141"/>
                <a:gd name="connsiteX6" fmla="*/ 670827 w 881243"/>
                <a:gd name="connsiteY6" fmla="*/ 0 h 1058141"/>
                <a:gd name="connsiteX7" fmla="*/ 286921 w 881243"/>
                <a:gd name="connsiteY7" fmla="*/ 339090 h 105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1243" h="1058141">
                  <a:moveTo>
                    <a:pt x="286921" y="339090"/>
                  </a:moveTo>
                  <a:cubicBezTo>
                    <a:pt x="222361" y="388172"/>
                    <a:pt x="152171" y="429358"/>
                    <a:pt x="78352" y="462439"/>
                  </a:cubicBezTo>
                  <a:lnTo>
                    <a:pt x="78352" y="546563"/>
                  </a:lnTo>
                  <a:cubicBezTo>
                    <a:pt x="78352" y="639423"/>
                    <a:pt x="49339" y="725605"/>
                    <a:pt x="0" y="796652"/>
                  </a:cubicBezTo>
                  <a:lnTo>
                    <a:pt x="161153" y="1058142"/>
                  </a:lnTo>
                  <a:lnTo>
                    <a:pt x="881243" y="49501"/>
                  </a:lnTo>
                  <a:cubicBezTo>
                    <a:pt x="814273" y="33309"/>
                    <a:pt x="742731" y="16545"/>
                    <a:pt x="670827" y="0"/>
                  </a:cubicBezTo>
                  <a:cubicBezTo>
                    <a:pt x="566880" y="111157"/>
                    <a:pt x="441255" y="221761"/>
                    <a:pt x="286921" y="3390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01" name="Freeform 97">
              <a:extLst>
                <a:ext uri="{FF2B5EF4-FFF2-40B4-BE49-F238E27FC236}">
                  <a16:creationId xmlns:a16="http://schemas.microsoft.com/office/drawing/2014/main" id="{F7433DF9-32CA-4530-B979-9897F49A57BF}"/>
                </a:ext>
              </a:extLst>
            </p:cNvPr>
            <p:cNvSpPr/>
            <p:nvPr/>
          </p:nvSpPr>
          <p:spPr>
            <a:xfrm>
              <a:off x="4853444" y="4072023"/>
              <a:ext cx="881252" cy="1058179"/>
            </a:xfrm>
            <a:custGeom>
              <a:avLst/>
              <a:gdLst>
                <a:gd name="connsiteX0" fmla="*/ 594379 w 881252"/>
                <a:gd name="connsiteY0" fmla="*/ 339099 h 1058179"/>
                <a:gd name="connsiteX1" fmla="*/ 210464 w 881252"/>
                <a:gd name="connsiteY1" fmla="*/ 0 h 1058179"/>
                <a:gd name="connsiteX2" fmla="*/ 0 w 881252"/>
                <a:gd name="connsiteY2" fmla="*/ 49511 h 1058179"/>
                <a:gd name="connsiteX3" fmla="*/ 720109 w 881252"/>
                <a:gd name="connsiteY3" fmla="*/ 1058180 h 1058179"/>
                <a:gd name="connsiteX4" fmla="*/ 881253 w 881252"/>
                <a:gd name="connsiteY4" fmla="*/ 796671 h 1058179"/>
                <a:gd name="connsiteX5" fmla="*/ 802900 w 881252"/>
                <a:gd name="connsiteY5" fmla="*/ 546573 h 1058179"/>
                <a:gd name="connsiteX6" fmla="*/ 802900 w 881252"/>
                <a:gd name="connsiteY6" fmla="*/ 462420 h 1058179"/>
                <a:gd name="connsiteX7" fmla="*/ 594379 w 881252"/>
                <a:gd name="connsiteY7" fmla="*/ 339099 h 105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1252" h="1058179">
                  <a:moveTo>
                    <a:pt x="594379" y="339099"/>
                  </a:moveTo>
                  <a:cubicBezTo>
                    <a:pt x="440036" y="221770"/>
                    <a:pt x="314420" y="111166"/>
                    <a:pt x="210464" y="0"/>
                  </a:cubicBezTo>
                  <a:cubicBezTo>
                    <a:pt x="138551" y="16545"/>
                    <a:pt x="66989" y="33318"/>
                    <a:pt x="0" y="49511"/>
                  </a:cubicBezTo>
                  <a:lnTo>
                    <a:pt x="720109" y="1058180"/>
                  </a:lnTo>
                  <a:lnTo>
                    <a:pt x="881253" y="796671"/>
                  </a:lnTo>
                  <a:cubicBezTo>
                    <a:pt x="831914" y="725614"/>
                    <a:pt x="802900" y="639442"/>
                    <a:pt x="802900" y="546573"/>
                  </a:cubicBezTo>
                  <a:lnTo>
                    <a:pt x="802900" y="462420"/>
                  </a:lnTo>
                  <a:cubicBezTo>
                    <a:pt x="729091" y="429349"/>
                    <a:pt x="658920" y="388163"/>
                    <a:pt x="594379" y="339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02" name="Freeform 98">
              <a:extLst>
                <a:ext uri="{FF2B5EF4-FFF2-40B4-BE49-F238E27FC236}">
                  <a16:creationId xmlns:a16="http://schemas.microsoft.com/office/drawing/2014/main" id="{7B320F32-8BF4-42B4-85C8-0AB6B8AAEA58}"/>
                </a:ext>
              </a:extLst>
            </p:cNvPr>
            <p:cNvSpPr/>
            <p:nvPr/>
          </p:nvSpPr>
          <p:spPr>
            <a:xfrm>
              <a:off x="4887296" y="2374982"/>
              <a:ext cx="2417902" cy="1977828"/>
            </a:xfrm>
            <a:custGeom>
              <a:avLst/>
              <a:gdLst>
                <a:gd name="connsiteX0" fmla="*/ 843372 w 2417902"/>
                <a:gd name="connsiteY0" fmla="*/ 28985 h 1977828"/>
                <a:gd name="connsiteX1" fmla="*/ 458238 w 2417902"/>
                <a:gd name="connsiteY1" fmla="*/ 470373 h 1977828"/>
                <a:gd name="connsiteX2" fmla="*/ 142408 w 2417902"/>
                <a:gd name="connsiteY2" fmla="*/ 613934 h 1977828"/>
                <a:gd name="connsiteX3" fmla="*/ 142399 w 2417902"/>
                <a:gd name="connsiteY3" fmla="*/ 613934 h 1977828"/>
                <a:gd name="connsiteX4" fmla="*/ 0 w 2417902"/>
                <a:gd name="connsiteY4" fmla="*/ 588988 h 1977828"/>
                <a:gd name="connsiteX5" fmla="*/ 186271 w 2417902"/>
                <a:gd name="connsiteY5" fmla="*/ 1257843 h 1977828"/>
                <a:gd name="connsiteX6" fmla="*/ 727701 w 2417902"/>
                <a:gd name="connsiteY6" fmla="*/ 1816237 h 1977828"/>
                <a:gd name="connsiteX7" fmla="*/ 1208742 w 2417902"/>
                <a:gd name="connsiteY7" fmla="*/ 1977828 h 1977828"/>
                <a:gd name="connsiteX8" fmla="*/ 1689773 w 2417902"/>
                <a:gd name="connsiteY8" fmla="*/ 1816237 h 1977828"/>
                <a:gd name="connsiteX9" fmla="*/ 2231203 w 2417902"/>
                <a:gd name="connsiteY9" fmla="*/ 1257852 h 1977828"/>
                <a:gd name="connsiteX10" fmla="*/ 2417874 w 2417902"/>
                <a:gd name="connsiteY10" fmla="*/ 546630 h 1977828"/>
                <a:gd name="connsiteX11" fmla="*/ 2417902 w 2417902"/>
                <a:gd name="connsiteY11" fmla="*/ 0 h 1977828"/>
                <a:gd name="connsiteX12" fmla="*/ 2146811 w 2417902"/>
                <a:gd name="connsiteY12" fmla="*/ 28975 h 1977828"/>
                <a:gd name="connsiteX13" fmla="*/ 843372 w 2417902"/>
                <a:gd name="connsiteY13" fmla="*/ 28975 h 1977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17902" h="1977828">
                  <a:moveTo>
                    <a:pt x="843372" y="28985"/>
                  </a:moveTo>
                  <a:lnTo>
                    <a:pt x="458238" y="470373"/>
                  </a:lnTo>
                  <a:cubicBezTo>
                    <a:pt x="378657" y="561594"/>
                    <a:pt x="263538" y="613924"/>
                    <a:pt x="142408" y="613934"/>
                  </a:cubicBezTo>
                  <a:lnTo>
                    <a:pt x="142399" y="613934"/>
                  </a:lnTo>
                  <a:cubicBezTo>
                    <a:pt x="93231" y="613934"/>
                    <a:pt x="45186" y="605314"/>
                    <a:pt x="0" y="588988"/>
                  </a:cubicBezTo>
                  <a:cubicBezTo>
                    <a:pt x="4905" y="844039"/>
                    <a:pt x="64475" y="1057637"/>
                    <a:pt x="186271" y="1257843"/>
                  </a:cubicBezTo>
                  <a:cubicBezTo>
                    <a:pt x="301133" y="1446686"/>
                    <a:pt x="468116" y="1618898"/>
                    <a:pt x="727701" y="1816237"/>
                  </a:cubicBezTo>
                  <a:cubicBezTo>
                    <a:pt x="864775" y="1920440"/>
                    <a:pt x="1035615" y="1977828"/>
                    <a:pt x="1208742" y="1977828"/>
                  </a:cubicBezTo>
                  <a:cubicBezTo>
                    <a:pt x="1381868" y="1977828"/>
                    <a:pt x="1552708" y="1920440"/>
                    <a:pt x="1689773" y="1816237"/>
                  </a:cubicBezTo>
                  <a:cubicBezTo>
                    <a:pt x="1949348" y="1618907"/>
                    <a:pt x="2116331" y="1446695"/>
                    <a:pt x="2231203" y="1257852"/>
                  </a:cubicBezTo>
                  <a:cubicBezTo>
                    <a:pt x="2359924" y="1046264"/>
                    <a:pt x="2419236" y="820036"/>
                    <a:pt x="2417874" y="546630"/>
                  </a:cubicBezTo>
                  <a:lnTo>
                    <a:pt x="2417902" y="0"/>
                  </a:lnTo>
                  <a:cubicBezTo>
                    <a:pt x="2329805" y="19107"/>
                    <a:pt x="2239061" y="28975"/>
                    <a:pt x="2146811" y="28975"/>
                  </a:cubicBezTo>
                  <a:lnTo>
                    <a:pt x="843372" y="289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03" name="Freeform 99">
              <a:extLst>
                <a:ext uri="{FF2B5EF4-FFF2-40B4-BE49-F238E27FC236}">
                  <a16:creationId xmlns:a16="http://schemas.microsoft.com/office/drawing/2014/main" id="{5748533C-690A-42D9-BD30-2881D579EFC9}"/>
                </a:ext>
              </a:extLst>
            </p:cNvPr>
            <p:cNvSpPr/>
            <p:nvPr/>
          </p:nvSpPr>
          <p:spPr>
            <a:xfrm>
              <a:off x="4887677" y="990599"/>
              <a:ext cx="3140688" cy="1722081"/>
            </a:xfrm>
            <a:custGeom>
              <a:avLst/>
              <a:gdLst>
                <a:gd name="connsiteX0" fmla="*/ 315 w 3140688"/>
                <a:gd name="connsiteY0" fmla="*/ 1570092 h 1722081"/>
                <a:gd name="connsiteX1" fmla="*/ 152305 w 3140688"/>
                <a:gd name="connsiteY1" fmla="*/ 1722082 h 1722081"/>
                <a:gd name="connsiteX2" fmla="*/ 267996 w 3140688"/>
                <a:gd name="connsiteY2" fmla="*/ 1668666 h 1722081"/>
                <a:gd name="connsiteX3" fmla="*/ 720900 w 3140688"/>
                <a:gd name="connsiteY3" fmla="*/ 1137133 h 1722081"/>
                <a:gd name="connsiteX4" fmla="*/ 2146421 w 3140688"/>
                <a:gd name="connsiteY4" fmla="*/ 1137133 h 1722081"/>
                <a:gd name="connsiteX5" fmla="*/ 3140688 w 3140688"/>
                <a:gd name="connsiteY5" fmla="*/ 142189 h 1722081"/>
                <a:gd name="connsiteX6" fmla="*/ 2997813 w 3140688"/>
                <a:gd name="connsiteY6" fmla="*/ 0 h 1722081"/>
                <a:gd name="connsiteX7" fmla="*/ 993467 w 3140688"/>
                <a:gd name="connsiteY7" fmla="*/ 0 h 1722081"/>
                <a:gd name="connsiteX8" fmla="*/ 324 w 3140688"/>
                <a:gd name="connsiteY8" fmla="*/ 947614 h 1722081"/>
                <a:gd name="connsiteX9" fmla="*/ 324 w 3140688"/>
                <a:gd name="connsiteY9" fmla="*/ 947718 h 1722081"/>
                <a:gd name="connsiteX10" fmla="*/ 315 w 3140688"/>
                <a:gd name="connsiteY10" fmla="*/ 1570092 h 17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0688" h="1722081">
                  <a:moveTo>
                    <a:pt x="315" y="1570092"/>
                  </a:moveTo>
                  <a:cubicBezTo>
                    <a:pt x="315" y="1654035"/>
                    <a:pt x="68361" y="1722082"/>
                    <a:pt x="152305" y="1722082"/>
                  </a:cubicBezTo>
                  <a:cubicBezTo>
                    <a:pt x="196835" y="1722082"/>
                    <a:pt x="239116" y="1702556"/>
                    <a:pt x="267996" y="1668666"/>
                  </a:cubicBezTo>
                  <a:lnTo>
                    <a:pt x="720900" y="1137133"/>
                  </a:lnTo>
                  <a:lnTo>
                    <a:pt x="2146421" y="1137133"/>
                  </a:lnTo>
                  <a:cubicBezTo>
                    <a:pt x="2694890" y="1137133"/>
                    <a:pt x="3141060" y="690734"/>
                    <a:pt x="3140688" y="142189"/>
                  </a:cubicBezTo>
                  <a:cubicBezTo>
                    <a:pt x="3140631" y="63570"/>
                    <a:pt x="3076433" y="0"/>
                    <a:pt x="2997813" y="0"/>
                  </a:cubicBezTo>
                  <a:lnTo>
                    <a:pt x="993467" y="0"/>
                  </a:lnTo>
                  <a:cubicBezTo>
                    <a:pt x="459991" y="0"/>
                    <a:pt x="24689" y="420167"/>
                    <a:pt x="324" y="947614"/>
                  </a:cubicBezTo>
                  <a:lnTo>
                    <a:pt x="324" y="947718"/>
                  </a:lnTo>
                  <a:cubicBezTo>
                    <a:pt x="-400" y="963149"/>
                    <a:pt x="315" y="1570092"/>
                    <a:pt x="315" y="15700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</p:grpSp>
      <p:grpSp>
        <p:nvGrpSpPr>
          <p:cNvPr id="104" name="Graphic 19">
            <a:extLst>
              <a:ext uri="{FF2B5EF4-FFF2-40B4-BE49-F238E27FC236}">
                <a16:creationId xmlns:a16="http://schemas.microsoft.com/office/drawing/2014/main" id="{1F26810E-1D0D-471D-A948-7838F6668208}"/>
              </a:ext>
            </a:extLst>
          </p:cNvPr>
          <p:cNvGrpSpPr>
            <a:grpSpLocks noChangeAspect="1"/>
          </p:cNvGrpSpPr>
          <p:nvPr/>
        </p:nvGrpSpPr>
        <p:grpSpPr>
          <a:xfrm>
            <a:off x="9672193" y="3760999"/>
            <a:ext cx="307431" cy="307431"/>
            <a:chOff x="3657600" y="990600"/>
            <a:chExt cx="4876800" cy="4876809"/>
          </a:xfrm>
          <a:solidFill>
            <a:srgbClr val="FFFFFF"/>
          </a:solidFill>
        </p:grpSpPr>
        <p:sp>
          <p:nvSpPr>
            <p:cNvPr id="105" name="Freeform 101">
              <a:extLst>
                <a:ext uri="{FF2B5EF4-FFF2-40B4-BE49-F238E27FC236}">
                  <a16:creationId xmlns:a16="http://schemas.microsoft.com/office/drawing/2014/main" id="{DF99EA8A-58F8-4AC7-A6F1-0C0C2E7DEB59}"/>
                </a:ext>
              </a:extLst>
            </p:cNvPr>
            <p:cNvSpPr/>
            <p:nvPr/>
          </p:nvSpPr>
          <p:spPr>
            <a:xfrm>
              <a:off x="4589979" y="2076488"/>
              <a:ext cx="2422520" cy="2273712"/>
            </a:xfrm>
            <a:custGeom>
              <a:avLst/>
              <a:gdLst>
                <a:gd name="connsiteX0" fmla="*/ 707426 w 2422520"/>
                <a:gd name="connsiteY0" fmla="*/ 0 h 2273712"/>
                <a:gd name="connsiteX1" fmla="*/ 23 w 2422520"/>
                <a:gd name="connsiteY1" fmla="*/ 707403 h 2273712"/>
                <a:gd name="connsiteX2" fmla="*/ 23 w 2422520"/>
                <a:gd name="connsiteY2" fmla="*/ 838505 h 2273712"/>
                <a:gd name="connsiteX3" fmla="*/ 187009 w 2422520"/>
                <a:gd name="connsiteY3" fmla="*/ 1552442 h 2273712"/>
                <a:gd name="connsiteX4" fmla="*/ 729438 w 2422520"/>
                <a:gd name="connsiteY4" fmla="*/ 2111855 h 2273712"/>
                <a:gd name="connsiteX5" fmla="*/ 1211260 w 2422520"/>
                <a:gd name="connsiteY5" fmla="*/ 2273713 h 2273712"/>
                <a:gd name="connsiteX6" fmla="*/ 1693073 w 2422520"/>
                <a:gd name="connsiteY6" fmla="*/ 2111864 h 2273712"/>
                <a:gd name="connsiteX7" fmla="*/ 2235503 w 2422520"/>
                <a:gd name="connsiteY7" fmla="*/ 1552451 h 2273712"/>
                <a:gd name="connsiteX8" fmla="*/ 2422497 w 2422520"/>
                <a:gd name="connsiteY8" fmla="*/ 839981 h 2273712"/>
                <a:gd name="connsiteX9" fmla="*/ 2422507 w 2422520"/>
                <a:gd name="connsiteY9" fmla="*/ 737549 h 2273712"/>
                <a:gd name="connsiteX10" fmla="*/ 1684958 w 2422520"/>
                <a:gd name="connsiteY10" fmla="*/ 0 h 227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2520" h="2273712">
                  <a:moveTo>
                    <a:pt x="707426" y="0"/>
                  </a:moveTo>
                  <a:lnTo>
                    <a:pt x="23" y="707403"/>
                  </a:lnTo>
                  <a:lnTo>
                    <a:pt x="23" y="838505"/>
                  </a:lnTo>
                  <a:cubicBezTo>
                    <a:pt x="-1348" y="1113625"/>
                    <a:pt x="58069" y="1340482"/>
                    <a:pt x="187009" y="1552442"/>
                  </a:cubicBezTo>
                  <a:cubicBezTo>
                    <a:pt x="302090" y="1741637"/>
                    <a:pt x="469387" y="1914163"/>
                    <a:pt x="729438" y="2111855"/>
                  </a:cubicBezTo>
                  <a:cubicBezTo>
                    <a:pt x="866741" y="2216229"/>
                    <a:pt x="1037848" y="2273713"/>
                    <a:pt x="1211260" y="2273713"/>
                  </a:cubicBezTo>
                  <a:cubicBezTo>
                    <a:pt x="1384672" y="2273713"/>
                    <a:pt x="1555789" y="2216229"/>
                    <a:pt x="1693073" y="2111864"/>
                  </a:cubicBezTo>
                  <a:cubicBezTo>
                    <a:pt x="1953143" y="1914163"/>
                    <a:pt x="2120431" y="1741627"/>
                    <a:pt x="2235503" y="1552451"/>
                  </a:cubicBezTo>
                  <a:cubicBezTo>
                    <a:pt x="2364452" y="1340482"/>
                    <a:pt x="2423869" y="1113863"/>
                    <a:pt x="2422497" y="839981"/>
                  </a:cubicBezTo>
                  <a:lnTo>
                    <a:pt x="2422507" y="737549"/>
                  </a:lnTo>
                  <a:lnTo>
                    <a:pt x="168495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06" name="Freeform 102">
              <a:extLst>
                <a:ext uri="{FF2B5EF4-FFF2-40B4-BE49-F238E27FC236}">
                  <a16:creationId xmlns:a16="http://schemas.microsoft.com/office/drawing/2014/main" id="{5FD4F9DE-0C50-486C-B81F-ECFFA2928334}"/>
                </a:ext>
              </a:extLst>
            </p:cNvPr>
            <p:cNvSpPr/>
            <p:nvPr/>
          </p:nvSpPr>
          <p:spPr>
            <a:xfrm>
              <a:off x="4590002" y="990600"/>
              <a:ext cx="2422531" cy="1419348"/>
            </a:xfrm>
            <a:custGeom>
              <a:avLst/>
              <a:gdLst>
                <a:gd name="connsiteX0" fmla="*/ 648224 w 2422531"/>
                <a:gd name="connsiteY0" fmla="*/ 800138 h 1419348"/>
                <a:gd name="connsiteX1" fmla="*/ 1744123 w 2422531"/>
                <a:gd name="connsiteY1" fmla="*/ 800138 h 1419348"/>
                <a:gd name="connsiteX2" fmla="*/ 1845145 w 2422531"/>
                <a:gd name="connsiteY2" fmla="*/ 841981 h 1419348"/>
                <a:gd name="connsiteX3" fmla="*/ 2422512 w 2422531"/>
                <a:gd name="connsiteY3" fmla="*/ 1419349 h 1419348"/>
                <a:gd name="connsiteX4" fmla="*/ 2422531 w 2422531"/>
                <a:gd name="connsiteY4" fmla="*/ 1211266 h 1419348"/>
                <a:gd name="connsiteX5" fmla="*/ 2067411 w 2422531"/>
                <a:gd name="connsiteY5" fmla="*/ 355111 h 1419348"/>
                <a:gd name="connsiteX6" fmla="*/ 1211275 w 2422531"/>
                <a:gd name="connsiteY6" fmla="*/ 0 h 1419348"/>
                <a:gd name="connsiteX7" fmla="*/ 0 w 2422531"/>
                <a:gd name="connsiteY7" fmla="*/ 1211275 h 1419348"/>
                <a:gd name="connsiteX8" fmla="*/ 0 w 2422531"/>
                <a:gd name="connsiteY8" fmla="*/ 1389183 h 1419348"/>
                <a:gd name="connsiteX9" fmla="*/ 547192 w 2422531"/>
                <a:gd name="connsiteY9" fmla="*/ 841981 h 1419348"/>
                <a:gd name="connsiteX10" fmla="*/ 648224 w 2422531"/>
                <a:gd name="connsiteY10" fmla="*/ 800138 h 1419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2531" h="1419348">
                  <a:moveTo>
                    <a:pt x="648224" y="800138"/>
                  </a:moveTo>
                  <a:lnTo>
                    <a:pt x="1744123" y="800138"/>
                  </a:lnTo>
                  <a:cubicBezTo>
                    <a:pt x="1782013" y="800138"/>
                    <a:pt x="1818351" y="815188"/>
                    <a:pt x="1845145" y="841981"/>
                  </a:cubicBezTo>
                  <a:lnTo>
                    <a:pt x="2422512" y="1419349"/>
                  </a:lnTo>
                  <a:lnTo>
                    <a:pt x="2422531" y="1211266"/>
                  </a:lnTo>
                  <a:cubicBezTo>
                    <a:pt x="2422531" y="888178"/>
                    <a:pt x="2296421" y="584121"/>
                    <a:pt x="2067411" y="355111"/>
                  </a:cubicBezTo>
                  <a:cubicBezTo>
                    <a:pt x="1838401" y="126121"/>
                    <a:pt x="1534363" y="0"/>
                    <a:pt x="1211275" y="0"/>
                  </a:cubicBezTo>
                  <a:cubicBezTo>
                    <a:pt x="543373" y="0"/>
                    <a:pt x="0" y="543373"/>
                    <a:pt x="0" y="1211275"/>
                  </a:cubicBezTo>
                  <a:lnTo>
                    <a:pt x="0" y="1389183"/>
                  </a:lnTo>
                  <a:lnTo>
                    <a:pt x="547192" y="841981"/>
                  </a:lnTo>
                  <a:cubicBezTo>
                    <a:pt x="573986" y="815197"/>
                    <a:pt x="610333" y="800138"/>
                    <a:pt x="648224" y="8001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07" name="Freeform 103">
              <a:extLst>
                <a:ext uri="{FF2B5EF4-FFF2-40B4-BE49-F238E27FC236}">
                  <a16:creationId xmlns:a16="http://schemas.microsoft.com/office/drawing/2014/main" id="{08B72EF3-9D3C-4A91-8596-105D3ADB7739}"/>
                </a:ext>
              </a:extLst>
            </p:cNvPr>
            <p:cNvSpPr/>
            <p:nvPr/>
          </p:nvSpPr>
          <p:spPr>
            <a:xfrm>
              <a:off x="3657600" y="4199391"/>
              <a:ext cx="1783832" cy="1668008"/>
            </a:xfrm>
            <a:custGeom>
              <a:avLst/>
              <a:gdLst>
                <a:gd name="connsiteX0" fmla="*/ 590264 w 1783832"/>
                <a:gd name="connsiteY0" fmla="*/ 848 h 1668008"/>
                <a:gd name="connsiteX1" fmla="*/ 0 w 1783832"/>
                <a:gd name="connsiteY1" fmla="*/ 734187 h 1668008"/>
                <a:gd name="connsiteX2" fmla="*/ 0 w 1783832"/>
                <a:gd name="connsiteY2" fmla="*/ 1525133 h 1668008"/>
                <a:gd name="connsiteX3" fmla="*/ 142875 w 1783832"/>
                <a:gd name="connsiteY3" fmla="*/ 1668008 h 1668008"/>
                <a:gd name="connsiteX4" fmla="*/ 1783833 w 1783832"/>
                <a:gd name="connsiteY4" fmla="*/ 1668008 h 1668008"/>
                <a:gd name="connsiteX5" fmla="*/ 593007 w 1783832"/>
                <a:gd name="connsiteY5" fmla="*/ 0 h 1668008"/>
                <a:gd name="connsiteX6" fmla="*/ 590264 w 1783832"/>
                <a:gd name="connsiteY6" fmla="*/ 848 h 166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3832" h="1668008">
                  <a:moveTo>
                    <a:pt x="590264" y="848"/>
                  </a:moveTo>
                  <a:cubicBezTo>
                    <a:pt x="231696" y="114033"/>
                    <a:pt x="0" y="401879"/>
                    <a:pt x="0" y="734187"/>
                  </a:cubicBezTo>
                  <a:lnTo>
                    <a:pt x="0" y="1525133"/>
                  </a:lnTo>
                  <a:cubicBezTo>
                    <a:pt x="0" y="1604038"/>
                    <a:pt x="63970" y="1668008"/>
                    <a:pt x="142875" y="1668008"/>
                  </a:cubicBezTo>
                  <a:lnTo>
                    <a:pt x="1783833" y="1668008"/>
                  </a:lnTo>
                  <a:lnTo>
                    <a:pt x="593007" y="0"/>
                  </a:lnTo>
                  <a:cubicBezTo>
                    <a:pt x="592112" y="286"/>
                    <a:pt x="591150" y="571"/>
                    <a:pt x="590264" y="8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08" name="Freeform 104">
              <a:extLst>
                <a:ext uri="{FF2B5EF4-FFF2-40B4-BE49-F238E27FC236}">
                  <a16:creationId xmlns:a16="http://schemas.microsoft.com/office/drawing/2014/main" id="{4AD6AE85-5348-49F0-B663-06F203C5B044}"/>
                </a:ext>
              </a:extLst>
            </p:cNvPr>
            <p:cNvSpPr/>
            <p:nvPr/>
          </p:nvSpPr>
          <p:spPr>
            <a:xfrm>
              <a:off x="5444737" y="5038525"/>
              <a:ext cx="687876" cy="823474"/>
            </a:xfrm>
            <a:custGeom>
              <a:avLst/>
              <a:gdLst>
                <a:gd name="connsiteX0" fmla="*/ 474259 w 687876"/>
                <a:gd name="connsiteY0" fmla="*/ 0 h 823474"/>
                <a:gd name="connsiteX1" fmla="*/ 343929 w 687876"/>
                <a:gd name="connsiteY1" fmla="*/ 19726 h 823474"/>
                <a:gd name="connsiteX2" fmla="*/ 213608 w 687876"/>
                <a:gd name="connsiteY2" fmla="*/ 10 h 823474"/>
                <a:gd name="connsiteX3" fmla="*/ 16383 w 687876"/>
                <a:gd name="connsiteY3" fmla="*/ 320078 h 823474"/>
                <a:gd name="connsiteX4" fmla="*/ 0 w 687876"/>
                <a:gd name="connsiteY4" fmla="*/ 341738 h 823474"/>
                <a:gd name="connsiteX5" fmla="*/ 343929 w 687876"/>
                <a:gd name="connsiteY5" fmla="*/ 823474 h 823474"/>
                <a:gd name="connsiteX6" fmla="*/ 687876 w 687876"/>
                <a:gd name="connsiteY6" fmla="*/ 341700 h 823474"/>
                <a:gd name="connsiteX7" fmla="*/ 671522 w 687876"/>
                <a:gd name="connsiteY7" fmla="*/ 320078 h 823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7876" h="823474">
                  <a:moveTo>
                    <a:pt x="474259" y="0"/>
                  </a:moveTo>
                  <a:cubicBezTo>
                    <a:pt x="433064" y="12811"/>
                    <a:pt x="389287" y="19726"/>
                    <a:pt x="343929" y="19726"/>
                  </a:cubicBezTo>
                  <a:cubicBezTo>
                    <a:pt x="298571" y="19726"/>
                    <a:pt x="254803" y="12821"/>
                    <a:pt x="213608" y="10"/>
                  </a:cubicBezTo>
                  <a:lnTo>
                    <a:pt x="16383" y="320078"/>
                  </a:lnTo>
                  <a:cubicBezTo>
                    <a:pt x="11535" y="327946"/>
                    <a:pt x="6020" y="335156"/>
                    <a:pt x="0" y="341738"/>
                  </a:cubicBezTo>
                  <a:lnTo>
                    <a:pt x="343929" y="823474"/>
                  </a:lnTo>
                  <a:lnTo>
                    <a:pt x="687876" y="341700"/>
                  </a:lnTo>
                  <a:cubicBezTo>
                    <a:pt x="681866" y="335137"/>
                    <a:pt x="676370" y="327936"/>
                    <a:pt x="671522" y="3200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09" name="Freeform 105">
              <a:extLst>
                <a:ext uri="{FF2B5EF4-FFF2-40B4-BE49-F238E27FC236}">
                  <a16:creationId xmlns:a16="http://schemas.microsoft.com/office/drawing/2014/main" id="{22A7DEB5-427D-402F-818C-D3F0071D74FC}"/>
                </a:ext>
              </a:extLst>
            </p:cNvPr>
            <p:cNvSpPr/>
            <p:nvPr/>
          </p:nvSpPr>
          <p:spPr>
            <a:xfrm>
              <a:off x="6135900" y="5278612"/>
              <a:ext cx="785469" cy="588787"/>
            </a:xfrm>
            <a:custGeom>
              <a:avLst/>
              <a:gdLst>
                <a:gd name="connsiteX0" fmla="*/ 420348 w 785469"/>
                <a:gd name="connsiteY0" fmla="*/ 0 h 588787"/>
                <a:gd name="connsiteX1" fmla="*/ 0 w 785469"/>
                <a:gd name="connsiteY1" fmla="*/ 588788 h 588787"/>
                <a:gd name="connsiteX2" fmla="*/ 785470 w 785469"/>
                <a:gd name="connsiteY2" fmla="*/ 588788 h 588787"/>
                <a:gd name="connsiteX3" fmla="*/ 420348 w 785469"/>
                <a:gd name="connsiteY3" fmla="*/ 0 h 58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469" h="588787">
                  <a:moveTo>
                    <a:pt x="420348" y="0"/>
                  </a:moveTo>
                  <a:lnTo>
                    <a:pt x="0" y="588788"/>
                  </a:lnTo>
                  <a:lnTo>
                    <a:pt x="785470" y="588788"/>
                  </a:lnTo>
                  <a:cubicBezTo>
                    <a:pt x="608876" y="437093"/>
                    <a:pt x="478936" y="232581"/>
                    <a:pt x="42034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10" name="Freeform 106">
              <a:extLst>
                <a:ext uri="{FF2B5EF4-FFF2-40B4-BE49-F238E27FC236}">
                  <a16:creationId xmlns:a16="http://schemas.microsoft.com/office/drawing/2014/main" id="{F73139BA-0F76-4509-96F7-953ED1C8FB9A}"/>
                </a:ext>
              </a:extLst>
            </p:cNvPr>
            <p:cNvSpPr/>
            <p:nvPr/>
          </p:nvSpPr>
          <p:spPr>
            <a:xfrm>
              <a:off x="5634751" y="4617596"/>
              <a:ext cx="307829" cy="154905"/>
            </a:xfrm>
            <a:custGeom>
              <a:avLst/>
              <a:gdLst>
                <a:gd name="connsiteX0" fmla="*/ 0 w 307829"/>
                <a:gd name="connsiteY0" fmla="*/ 0 h 154905"/>
                <a:gd name="connsiteX1" fmla="*/ 0 w 307829"/>
                <a:gd name="connsiteY1" fmla="*/ 991 h 154905"/>
                <a:gd name="connsiteX2" fmla="*/ 153914 w 307829"/>
                <a:gd name="connsiteY2" fmla="*/ 154905 h 154905"/>
                <a:gd name="connsiteX3" fmla="*/ 307829 w 307829"/>
                <a:gd name="connsiteY3" fmla="*/ 991 h 154905"/>
                <a:gd name="connsiteX4" fmla="*/ 307829 w 307829"/>
                <a:gd name="connsiteY4" fmla="*/ 10 h 154905"/>
                <a:gd name="connsiteX5" fmla="*/ 153953 w 307829"/>
                <a:gd name="connsiteY5" fmla="*/ 11440 h 154905"/>
                <a:gd name="connsiteX6" fmla="*/ 0 w 307829"/>
                <a:gd name="connsiteY6" fmla="*/ 0 h 154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829" h="154905">
                  <a:moveTo>
                    <a:pt x="0" y="0"/>
                  </a:moveTo>
                  <a:lnTo>
                    <a:pt x="0" y="991"/>
                  </a:lnTo>
                  <a:cubicBezTo>
                    <a:pt x="0" y="85858"/>
                    <a:pt x="69047" y="154905"/>
                    <a:pt x="153914" y="154905"/>
                  </a:cubicBezTo>
                  <a:cubicBezTo>
                    <a:pt x="238782" y="154905"/>
                    <a:pt x="307829" y="85858"/>
                    <a:pt x="307829" y="991"/>
                  </a:cubicBezTo>
                  <a:lnTo>
                    <a:pt x="307829" y="10"/>
                  </a:lnTo>
                  <a:cubicBezTo>
                    <a:pt x="256975" y="7439"/>
                    <a:pt x="205550" y="11440"/>
                    <a:pt x="153953" y="11440"/>
                  </a:cubicBezTo>
                  <a:cubicBezTo>
                    <a:pt x="102318" y="11449"/>
                    <a:pt x="50873" y="7429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11" name="Freeform 107">
              <a:extLst>
                <a:ext uri="{FF2B5EF4-FFF2-40B4-BE49-F238E27FC236}">
                  <a16:creationId xmlns:a16="http://schemas.microsoft.com/office/drawing/2014/main" id="{C4652330-1DA0-4695-8577-74CF45CC3C0E}"/>
                </a:ext>
              </a:extLst>
            </p:cNvPr>
            <p:cNvSpPr/>
            <p:nvPr/>
          </p:nvSpPr>
          <p:spPr>
            <a:xfrm>
              <a:off x="6149978" y="4072032"/>
              <a:ext cx="804814" cy="1058132"/>
            </a:xfrm>
            <a:custGeom>
              <a:avLst/>
              <a:gdLst>
                <a:gd name="connsiteX0" fmla="*/ 804815 w 804814"/>
                <a:gd name="connsiteY0" fmla="*/ 31251 h 1058132"/>
                <a:gd name="connsiteX1" fmla="*/ 670827 w 804814"/>
                <a:gd name="connsiteY1" fmla="*/ 0 h 1058132"/>
                <a:gd name="connsiteX2" fmla="*/ 286922 w 804814"/>
                <a:gd name="connsiteY2" fmla="*/ 339090 h 1058132"/>
                <a:gd name="connsiteX3" fmla="*/ 78353 w 804814"/>
                <a:gd name="connsiteY3" fmla="*/ 462429 h 1058132"/>
                <a:gd name="connsiteX4" fmla="*/ 78353 w 804814"/>
                <a:gd name="connsiteY4" fmla="*/ 546554 h 1058132"/>
                <a:gd name="connsiteX5" fmla="*/ 0 w 804814"/>
                <a:gd name="connsiteY5" fmla="*/ 796642 h 1058132"/>
                <a:gd name="connsiteX6" fmla="*/ 161154 w 804814"/>
                <a:gd name="connsiteY6" fmla="*/ 1058132 h 1058132"/>
                <a:gd name="connsiteX7" fmla="*/ 386725 w 804814"/>
                <a:gd name="connsiteY7" fmla="*/ 742178 h 1058132"/>
                <a:gd name="connsiteX8" fmla="*/ 804815 w 804814"/>
                <a:gd name="connsiteY8" fmla="*/ 31251 h 1058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4814" h="1058132">
                  <a:moveTo>
                    <a:pt x="804815" y="31251"/>
                  </a:moveTo>
                  <a:cubicBezTo>
                    <a:pt x="760943" y="20869"/>
                    <a:pt x="716023" y="10392"/>
                    <a:pt x="670827" y="0"/>
                  </a:cubicBezTo>
                  <a:cubicBezTo>
                    <a:pt x="566881" y="111157"/>
                    <a:pt x="441255" y="221761"/>
                    <a:pt x="286922" y="339090"/>
                  </a:cubicBezTo>
                  <a:cubicBezTo>
                    <a:pt x="222361" y="388172"/>
                    <a:pt x="152172" y="429368"/>
                    <a:pt x="78353" y="462429"/>
                  </a:cubicBezTo>
                  <a:lnTo>
                    <a:pt x="78353" y="546554"/>
                  </a:lnTo>
                  <a:cubicBezTo>
                    <a:pt x="78353" y="639423"/>
                    <a:pt x="49339" y="725595"/>
                    <a:pt x="0" y="796642"/>
                  </a:cubicBezTo>
                  <a:lnTo>
                    <a:pt x="161154" y="1058132"/>
                  </a:lnTo>
                  <a:lnTo>
                    <a:pt x="386725" y="742178"/>
                  </a:lnTo>
                  <a:cubicBezTo>
                    <a:pt x="433464" y="455714"/>
                    <a:pt x="586902" y="204644"/>
                    <a:pt x="804815" y="312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12" name="Freeform 108">
              <a:extLst>
                <a:ext uri="{FF2B5EF4-FFF2-40B4-BE49-F238E27FC236}">
                  <a16:creationId xmlns:a16="http://schemas.microsoft.com/office/drawing/2014/main" id="{9FE18CEF-6473-4DF3-BF34-FFF4305B85C8}"/>
                </a:ext>
              </a:extLst>
            </p:cNvPr>
            <p:cNvSpPr/>
            <p:nvPr/>
          </p:nvSpPr>
          <p:spPr>
            <a:xfrm>
              <a:off x="4546111" y="4072023"/>
              <a:ext cx="881253" cy="1058179"/>
            </a:xfrm>
            <a:custGeom>
              <a:avLst/>
              <a:gdLst>
                <a:gd name="connsiteX0" fmla="*/ 594379 w 881253"/>
                <a:gd name="connsiteY0" fmla="*/ 339099 h 1058179"/>
                <a:gd name="connsiteX1" fmla="*/ 210464 w 881253"/>
                <a:gd name="connsiteY1" fmla="*/ 0 h 1058179"/>
                <a:gd name="connsiteX2" fmla="*/ 0 w 881253"/>
                <a:gd name="connsiteY2" fmla="*/ 49511 h 1058179"/>
                <a:gd name="connsiteX3" fmla="*/ 720109 w 881253"/>
                <a:gd name="connsiteY3" fmla="*/ 1058180 h 1058179"/>
                <a:gd name="connsiteX4" fmla="*/ 881253 w 881253"/>
                <a:gd name="connsiteY4" fmla="*/ 796671 h 1058179"/>
                <a:gd name="connsiteX5" fmla="*/ 802900 w 881253"/>
                <a:gd name="connsiteY5" fmla="*/ 546573 h 1058179"/>
                <a:gd name="connsiteX6" fmla="*/ 802900 w 881253"/>
                <a:gd name="connsiteY6" fmla="*/ 462420 h 1058179"/>
                <a:gd name="connsiteX7" fmla="*/ 594379 w 881253"/>
                <a:gd name="connsiteY7" fmla="*/ 339099 h 105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1253" h="1058179">
                  <a:moveTo>
                    <a:pt x="594379" y="339099"/>
                  </a:moveTo>
                  <a:cubicBezTo>
                    <a:pt x="440036" y="221770"/>
                    <a:pt x="314420" y="111166"/>
                    <a:pt x="210464" y="0"/>
                  </a:cubicBezTo>
                  <a:cubicBezTo>
                    <a:pt x="138551" y="16545"/>
                    <a:pt x="66989" y="33318"/>
                    <a:pt x="0" y="49511"/>
                  </a:cubicBezTo>
                  <a:lnTo>
                    <a:pt x="720109" y="1058180"/>
                  </a:lnTo>
                  <a:lnTo>
                    <a:pt x="881253" y="796671"/>
                  </a:lnTo>
                  <a:cubicBezTo>
                    <a:pt x="831913" y="725614"/>
                    <a:pt x="802900" y="639442"/>
                    <a:pt x="802900" y="546573"/>
                  </a:cubicBezTo>
                  <a:lnTo>
                    <a:pt x="802900" y="462420"/>
                  </a:lnTo>
                  <a:cubicBezTo>
                    <a:pt x="729091" y="429349"/>
                    <a:pt x="658921" y="388163"/>
                    <a:pt x="594379" y="339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13" name="Freeform 109">
              <a:extLst>
                <a:ext uri="{FF2B5EF4-FFF2-40B4-BE49-F238E27FC236}">
                  <a16:creationId xmlns:a16="http://schemas.microsoft.com/office/drawing/2014/main" id="{422ED64E-FBD2-4B45-B3EA-65E8920774E7}"/>
                </a:ext>
              </a:extLst>
            </p:cNvPr>
            <p:cNvSpPr/>
            <p:nvPr/>
          </p:nvSpPr>
          <p:spPr>
            <a:xfrm>
              <a:off x="6797906" y="4130906"/>
              <a:ext cx="1736493" cy="1736502"/>
            </a:xfrm>
            <a:custGeom>
              <a:avLst/>
              <a:gdLst>
                <a:gd name="connsiteX0" fmla="*/ 868251 w 1736493"/>
                <a:gd name="connsiteY0" fmla="*/ 0 h 1736502"/>
                <a:gd name="connsiteX1" fmla="*/ 0 w 1736493"/>
                <a:gd name="connsiteY1" fmla="*/ 868251 h 1736502"/>
                <a:gd name="connsiteX2" fmla="*/ 868251 w 1736493"/>
                <a:gd name="connsiteY2" fmla="*/ 1736502 h 1736502"/>
                <a:gd name="connsiteX3" fmla="*/ 1736493 w 1736493"/>
                <a:gd name="connsiteY3" fmla="*/ 868242 h 1736502"/>
                <a:gd name="connsiteX4" fmla="*/ 868251 w 1736493"/>
                <a:gd name="connsiteY4" fmla="*/ 0 h 1736502"/>
                <a:gd name="connsiteX5" fmla="*/ 1134075 w 1736493"/>
                <a:gd name="connsiteY5" fmla="*/ 933498 h 1736502"/>
                <a:gd name="connsiteX6" fmla="*/ 1134075 w 1736493"/>
                <a:gd name="connsiteY6" fmla="*/ 1135551 h 1736502"/>
                <a:gd name="connsiteX7" fmla="*/ 1033053 w 1736493"/>
                <a:gd name="connsiteY7" fmla="*/ 1177404 h 1736502"/>
                <a:gd name="connsiteX8" fmla="*/ 932031 w 1736493"/>
                <a:gd name="connsiteY8" fmla="*/ 1135551 h 1736502"/>
                <a:gd name="connsiteX9" fmla="*/ 868251 w 1736493"/>
                <a:gd name="connsiteY9" fmla="*/ 1071772 h 1736502"/>
                <a:gd name="connsiteX10" fmla="*/ 804472 w 1736493"/>
                <a:gd name="connsiteY10" fmla="*/ 1135551 h 1736502"/>
                <a:gd name="connsiteX11" fmla="*/ 703450 w 1736493"/>
                <a:gd name="connsiteY11" fmla="*/ 1177404 h 1736502"/>
                <a:gd name="connsiteX12" fmla="*/ 602428 w 1736493"/>
                <a:gd name="connsiteY12" fmla="*/ 1135551 h 1736502"/>
                <a:gd name="connsiteX13" fmla="*/ 602428 w 1736493"/>
                <a:gd name="connsiteY13" fmla="*/ 933498 h 1736502"/>
                <a:gd name="connsiteX14" fmla="*/ 666207 w 1736493"/>
                <a:gd name="connsiteY14" fmla="*/ 869718 h 1736502"/>
                <a:gd name="connsiteX15" fmla="*/ 602428 w 1736493"/>
                <a:gd name="connsiteY15" fmla="*/ 805939 h 1736502"/>
                <a:gd name="connsiteX16" fmla="*/ 602428 w 1736493"/>
                <a:gd name="connsiteY16" fmla="*/ 603885 h 1736502"/>
                <a:gd name="connsiteX17" fmla="*/ 804481 w 1736493"/>
                <a:gd name="connsiteY17" fmla="*/ 603885 h 1736502"/>
                <a:gd name="connsiteX18" fmla="*/ 868261 w 1736493"/>
                <a:gd name="connsiteY18" fmla="*/ 667664 h 1736502"/>
                <a:gd name="connsiteX19" fmla="*/ 932040 w 1736493"/>
                <a:gd name="connsiteY19" fmla="*/ 603885 h 1736502"/>
                <a:gd name="connsiteX20" fmla="*/ 1134094 w 1736493"/>
                <a:gd name="connsiteY20" fmla="*/ 603885 h 1736502"/>
                <a:gd name="connsiteX21" fmla="*/ 1134094 w 1736493"/>
                <a:gd name="connsiteY21" fmla="*/ 805939 h 1736502"/>
                <a:gd name="connsiteX22" fmla="*/ 1070296 w 1736493"/>
                <a:gd name="connsiteY22" fmla="*/ 869718 h 173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36493" h="1736502">
                  <a:moveTo>
                    <a:pt x="868251" y="0"/>
                  </a:moveTo>
                  <a:cubicBezTo>
                    <a:pt x="389496" y="0"/>
                    <a:pt x="0" y="389496"/>
                    <a:pt x="0" y="868251"/>
                  </a:cubicBezTo>
                  <a:cubicBezTo>
                    <a:pt x="0" y="1347007"/>
                    <a:pt x="389496" y="1736502"/>
                    <a:pt x="868251" y="1736502"/>
                  </a:cubicBezTo>
                  <a:cubicBezTo>
                    <a:pt x="1346997" y="1736493"/>
                    <a:pt x="1736493" y="1346997"/>
                    <a:pt x="1736493" y="868242"/>
                  </a:cubicBezTo>
                  <a:cubicBezTo>
                    <a:pt x="1736493" y="389496"/>
                    <a:pt x="1346997" y="0"/>
                    <a:pt x="868251" y="0"/>
                  </a:cubicBezTo>
                  <a:close/>
                  <a:moveTo>
                    <a:pt x="1134075" y="933498"/>
                  </a:moveTo>
                  <a:cubicBezTo>
                    <a:pt x="1189872" y="989295"/>
                    <a:pt x="1189872" y="1079754"/>
                    <a:pt x="1134075" y="1135551"/>
                  </a:cubicBezTo>
                  <a:cubicBezTo>
                    <a:pt x="1106176" y="1163450"/>
                    <a:pt x="1069610" y="1177404"/>
                    <a:pt x="1033053" y="1177404"/>
                  </a:cubicBezTo>
                  <a:cubicBezTo>
                    <a:pt x="996496" y="1177404"/>
                    <a:pt x="959920" y="1163460"/>
                    <a:pt x="932031" y="1135551"/>
                  </a:cubicBezTo>
                  <a:lnTo>
                    <a:pt x="868251" y="1071772"/>
                  </a:lnTo>
                  <a:lnTo>
                    <a:pt x="804472" y="1135551"/>
                  </a:lnTo>
                  <a:cubicBezTo>
                    <a:pt x="776573" y="1163450"/>
                    <a:pt x="740007" y="1177404"/>
                    <a:pt x="703450" y="1177404"/>
                  </a:cubicBezTo>
                  <a:cubicBezTo>
                    <a:pt x="666893" y="1177404"/>
                    <a:pt x="630317" y="1163460"/>
                    <a:pt x="602428" y="1135551"/>
                  </a:cubicBezTo>
                  <a:cubicBezTo>
                    <a:pt x="546630" y="1079754"/>
                    <a:pt x="546630" y="989295"/>
                    <a:pt x="602428" y="933498"/>
                  </a:cubicBezTo>
                  <a:lnTo>
                    <a:pt x="666207" y="869718"/>
                  </a:lnTo>
                  <a:lnTo>
                    <a:pt x="602428" y="805939"/>
                  </a:lnTo>
                  <a:cubicBezTo>
                    <a:pt x="546630" y="750141"/>
                    <a:pt x="546630" y="659682"/>
                    <a:pt x="602428" y="603885"/>
                  </a:cubicBezTo>
                  <a:cubicBezTo>
                    <a:pt x="658216" y="548088"/>
                    <a:pt x="748684" y="548088"/>
                    <a:pt x="804481" y="603885"/>
                  </a:cubicBezTo>
                  <a:lnTo>
                    <a:pt x="868261" y="667664"/>
                  </a:lnTo>
                  <a:lnTo>
                    <a:pt x="932040" y="603885"/>
                  </a:lnTo>
                  <a:cubicBezTo>
                    <a:pt x="987828" y="548088"/>
                    <a:pt x="1078297" y="548088"/>
                    <a:pt x="1134094" y="603885"/>
                  </a:cubicBezTo>
                  <a:cubicBezTo>
                    <a:pt x="1189892" y="659682"/>
                    <a:pt x="1189892" y="750141"/>
                    <a:pt x="1134094" y="805939"/>
                  </a:cubicBezTo>
                  <a:lnTo>
                    <a:pt x="1070296" y="8697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</p:grpSp>
      <p:grpSp>
        <p:nvGrpSpPr>
          <p:cNvPr id="114" name="Graphic 49">
            <a:extLst>
              <a:ext uri="{FF2B5EF4-FFF2-40B4-BE49-F238E27FC236}">
                <a16:creationId xmlns:a16="http://schemas.microsoft.com/office/drawing/2014/main" id="{B01F55BE-8F7A-4CEF-8DD9-12D5AEF367DA}"/>
              </a:ext>
            </a:extLst>
          </p:cNvPr>
          <p:cNvGrpSpPr>
            <a:grpSpLocks noChangeAspect="1"/>
          </p:cNvGrpSpPr>
          <p:nvPr/>
        </p:nvGrpSpPr>
        <p:grpSpPr>
          <a:xfrm>
            <a:off x="6701027" y="3760999"/>
            <a:ext cx="307431" cy="307431"/>
            <a:chOff x="3657600" y="990599"/>
            <a:chExt cx="4876790" cy="4876800"/>
          </a:xfrm>
          <a:solidFill>
            <a:srgbClr val="FFFFFF"/>
          </a:solidFill>
        </p:grpSpPr>
        <p:sp>
          <p:nvSpPr>
            <p:cNvPr id="115" name="Freeform 111">
              <a:extLst>
                <a:ext uri="{FF2B5EF4-FFF2-40B4-BE49-F238E27FC236}">
                  <a16:creationId xmlns:a16="http://schemas.microsoft.com/office/drawing/2014/main" id="{AA4544AC-97F7-4C25-9DBD-37410CE21355}"/>
                </a:ext>
              </a:extLst>
            </p:cNvPr>
            <p:cNvSpPr/>
            <p:nvPr/>
          </p:nvSpPr>
          <p:spPr>
            <a:xfrm>
              <a:off x="7731137" y="4713779"/>
              <a:ext cx="803252" cy="1153620"/>
            </a:xfrm>
            <a:custGeom>
              <a:avLst/>
              <a:gdLst>
                <a:gd name="connsiteX0" fmla="*/ 228514 w 803252"/>
                <a:gd name="connsiteY0" fmla="*/ 0 h 1153620"/>
                <a:gd name="connsiteX1" fmla="*/ 0 w 803252"/>
                <a:gd name="connsiteY1" fmla="*/ 217008 h 1153620"/>
                <a:gd name="connsiteX2" fmla="*/ 144856 w 803252"/>
                <a:gd name="connsiteY2" fmla="*/ 814426 h 1153620"/>
                <a:gd name="connsiteX3" fmla="*/ 144856 w 803252"/>
                <a:gd name="connsiteY3" fmla="*/ 1010745 h 1153620"/>
                <a:gd name="connsiteX4" fmla="*/ 119748 w 803252"/>
                <a:gd name="connsiteY4" fmla="*/ 1153620 h 1153620"/>
                <a:gd name="connsiteX5" fmla="*/ 675913 w 803252"/>
                <a:gd name="connsiteY5" fmla="*/ 1153620 h 1153620"/>
                <a:gd name="connsiteX6" fmla="*/ 803253 w 803252"/>
                <a:gd name="connsiteY6" fmla="*/ 1026271 h 1153620"/>
                <a:gd name="connsiteX7" fmla="*/ 803253 w 803252"/>
                <a:gd name="connsiteY7" fmla="*/ 851297 h 1153620"/>
                <a:gd name="connsiteX8" fmla="*/ 228514 w 803252"/>
                <a:gd name="connsiteY8" fmla="*/ 0 h 11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3252" h="1153620">
                  <a:moveTo>
                    <a:pt x="228514" y="0"/>
                  </a:moveTo>
                  <a:cubicBezTo>
                    <a:pt x="164611" y="84058"/>
                    <a:pt x="87401" y="157467"/>
                    <a:pt x="0" y="217008"/>
                  </a:cubicBezTo>
                  <a:cubicBezTo>
                    <a:pt x="92535" y="396145"/>
                    <a:pt x="144856" y="599284"/>
                    <a:pt x="144856" y="814426"/>
                  </a:cubicBezTo>
                  <a:lnTo>
                    <a:pt x="144856" y="1010745"/>
                  </a:lnTo>
                  <a:cubicBezTo>
                    <a:pt x="144856" y="1060895"/>
                    <a:pt x="135979" y="1109005"/>
                    <a:pt x="119748" y="1153620"/>
                  </a:cubicBezTo>
                  <a:lnTo>
                    <a:pt x="675913" y="1153620"/>
                  </a:lnTo>
                  <a:cubicBezTo>
                    <a:pt x="746246" y="1153620"/>
                    <a:pt x="803253" y="1096604"/>
                    <a:pt x="803253" y="1026271"/>
                  </a:cubicBezTo>
                  <a:lnTo>
                    <a:pt x="803253" y="851297"/>
                  </a:lnTo>
                  <a:cubicBezTo>
                    <a:pt x="803262" y="466430"/>
                    <a:pt x="565147" y="136179"/>
                    <a:pt x="2285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16" name="Freeform 112">
              <a:extLst>
                <a:ext uri="{FF2B5EF4-FFF2-40B4-BE49-F238E27FC236}">
                  <a16:creationId xmlns:a16="http://schemas.microsoft.com/office/drawing/2014/main" id="{D217969A-5476-483A-8093-467589E31A7B}"/>
                </a:ext>
              </a:extLst>
            </p:cNvPr>
            <p:cNvSpPr/>
            <p:nvPr/>
          </p:nvSpPr>
          <p:spPr>
            <a:xfrm>
              <a:off x="7082304" y="3429009"/>
              <a:ext cx="799233" cy="1271082"/>
            </a:xfrm>
            <a:custGeom>
              <a:avLst/>
              <a:gdLst>
                <a:gd name="connsiteX0" fmla="*/ 56445 w 799233"/>
                <a:gd name="connsiteY0" fmla="*/ 923849 h 1271082"/>
                <a:gd name="connsiteX1" fmla="*/ 496843 w 799233"/>
                <a:gd name="connsiteY1" fmla="*/ 1271083 h 1271082"/>
                <a:gd name="connsiteX2" fmla="*/ 799233 w 799233"/>
                <a:gd name="connsiteY2" fmla="*/ 696982 h 1271082"/>
                <a:gd name="connsiteX3" fmla="*/ 102251 w 799233"/>
                <a:gd name="connsiteY3" fmla="*/ 0 h 1271082"/>
                <a:gd name="connsiteX4" fmla="*/ 0 w 799233"/>
                <a:gd name="connsiteY4" fmla="*/ 7791 h 1271082"/>
                <a:gd name="connsiteX5" fmla="*/ 128121 w 799233"/>
                <a:gd name="connsiteY5" fmla="*/ 528742 h 1271082"/>
                <a:gd name="connsiteX6" fmla="*/ 56445 w 799233"/>
                <a:gd name="connsiteY6" fmla="*/ 923849 h 127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9233" h="1271082">
                  <a:moveTo>
                    <a:pt x="56445" y="923849"/>
                  </a:moveTo>
                  <a:cubicBezTo>
                    <a:pt x="227238" y="1006840"/>
                    <a:pt x="377419" y="1125817"/>
                    <a:pt x="496843" y="1271083"/>
                  </a:cubicBezTo>
                  <a:cubicBezTo>
                    <a:pt x="679323" y="1145267"/>
                    <a:pt x="799233" y="934907"/>
                    <a:pt x="799233" y="696982"/>
                  </a:cubicBezTo>
                  <a:cubicBezTo>
                    <a:pt x="799233" y="312668"/>
                    <a:pt x="486565" y="0"/>
                    <a:pt x="102251" y="0"/>
                  </a:cubicBezTo>
                  <a:cubicBezTo>
                    <a:pt x="67485" y="0"/>
                    <a:pt x="33394" y="2800"/>
                    <a:pt x="0" y="7791"/>
                  </a:cubicBezTo>
                  <a:cubicBezTo>
                    <a:pt x="81772" y="163639"/>
                    <a:pt x="128121" y="340871"/>
                    <a:pt x="128121" y="528742"/>
                  </a:cubicBezTo>
                  <a:cubicBezTo>
                    <a:pt x="128121" y="667721"/>
                    <a:pt x="102727" y="800852"/>
                    <a:pt x="56445" y="9238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17" name="Freeform 113">
              <a:extLst>
                <a:ext uri="{FF2B5EF4-FFF2-40B4-BE49-F238E27FC236}">
                  <a16:creationId xmlns:a16="http://schemas.microsoft.com/office/drawing/2014/main" id="{C44ACFF5-9910-442F-93E1-43ECD3E9A17C}"/>
                </a:ext>
              </a:extLst>
            </p:cNvPr>
            <p:cNvSpPr/>
            <p:nvPr/>
          </p:nvSpPr>
          <p:spPr>
            <a:xfrm>
              <a:off x="3657600" y="4719732"/>
              <a:ext cx="798442" cy="1147667"/>
            </a:xfrm>
            <a:custGeom>
              <a:avLst/>
              <a:gdLst>
                <a:gd name="connsiteX0" fmla="*/ 798443 w 798442"/>
                <a:gd name="connsiteY0" fmla="*/ 220542 h 1147667"/>
                <a:gd name="connsiteX1" fmla="*/ 560241 w 798442"/>
                <a:gd name="connsiteY1" fmla="*/ 0 h 1147667"/>
                <a:gd name="connsiteX2" fmla="*/ 0 w 798442"/>
                <a:gd name="connsiteY2" fmla="*/ 845344 h 1147667"/>
                <a:gd name="connsiteX3" fmla="*/ 0 w 798442"/>
                <a:gd name="connsiteY3" fmla="*/ 1020318 h 1147667"/>
                <a:gd name="connsiteX4" fmla="*/ 127340 w 798442"/>
                <a:gd name="connsiteY4" fmla="*/ 1147667 h 1147667"/>
                <a:gd name="connsiteX5" fmla="*/ 683505 w 798442"/>
                <a:gd name="connsiteY5" fmla="*/ 1147667 h 1147667"/>
                <a:gd name="connsiteX6" fmla="*/ 658397 w 798442"/>
                <a:gd name="connsiteY6" fmla="*/ 1004792 h 1147667"/>
                <a:gd name="connsiteX7" fmla="*/ 658397 w 798442"/>
                <a:gd name="connsiteY7" fmla="*/ 808472 h 1147667"/>
                <a:gd name="connsiteX8" fmla="*/ 798443 w 798442"/>
                <a:gd name="connsiteY8" fmla="*/ 220542 h 114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8442" h="1147667">
                  <a:moveTo>
                    <a:pt x="798443" y="220542"/>
                  </a:moveTo>
                  <a:cubicBezTo>
                    <a:pt x="707279" y="160744"/>
                    <a:pt x="626726" y="86077"/>
                    <a:pt x="560241" y="0"/>
                  </a:cubicBezTo>
                  <a:cubicBezTo>
                    <a:pt x="231286" y="139713"/>
                    <a:pt x="0" y="466030"/>
                    <a:pt x="0" y="845344"/>
                  </a:cubicBezTo>
                  <a:lnTo>
                    <a:pt x="0" y="1020318"/>
                  </a:lnTo>
                  <a:cubicBezTo>
                    <a:pt x="0" y="1090651"/>
                    <a:pt x="57017" y="1147667"/>
                    <a:pt x="127340" y="1147667"/>
                  </a:cubicBezTo>
                  <a:lnTo>
                    <a:pt x="683505" y="1147667"/>
                  </a:lnTo>
                  <a:cubicBezTo>
                    <a:pt x="667274" y="1103052"/>
                    <a:pt x="658397" y="1054941"/>
                    <a:pt x="658397" y="1004792"/>
                  </a:cubicBezTo>
                  <a:lnTo>
                    <a:pt x="658397" y="808472"/>
                  </a:lnTo>
                  <a:cubicBezTo>
                    <a:pt x="658406" y="597113"/>
                    <a:pt x="708927" y="397354"/>
                    <a:pt x="798443" y="2205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18" name="Freeform 114">
              <a:extLst>
                <a:ext uri="{FF2B5EF4-FFF2-40B4-BE49-F238E27FC236}">
                  <a16:creationId xmlns:a16="http://schemas.microsoft.com/office/drawing/2014/main" id="{C2FE0954-E36A-4313-BF7F-69099050043D}"/>
                </a:ext>
              </a:extLst>
            </p:cNvPr>
            <p:cNvSpPr/>
            <p:nvPr/>
          </p:nvSpPr>
          <p:spPr>
            <a:xfrm>
              <a:off x="4291393" y="3429000"/>
              <a:ext cx="797071" cy="1279398"/>
            </a:xfrm>
            <a:custGeom>
              <a:avLst/>
              <a:gdLst>
                <a:gd name="connsiteX0" fmla="*/ 797071 w 797071"/>
                <a:gd name="connsiteY0" fmla="*/ 7477 h 1279398"/>
                <a:gd name="connsiteX1" fmla="*/ 696982 w 797071"/>
                <a:gd name="connsiteY1" fmla="*/ 0 h 1279398"/>
                <a:gd name="connsiteX2" fmla="*/ 0 w 797071"/>
                <a:gd name="connsiteY2" fmla="*/ 696982 h 1279398"/>
                <a:gd name="connsiteX3" fmla="*/ 314773 w 797071"/>
                <a:gd name="connsiteY3" fmla="*/ 1279398 h 1279398"/>
                <a:gd name="connsiteX4" fmla="*/ 743826 w 797071"/>
                <a:gd name="connsiteY4" fmla="*/ 932707 h 1279398"/>
                <a:gd name="connsiteX5" fmla="*/ 668779 w 797071"/>
                <a:gd name="connsiteY5" fmla="*/ 528761 h 1279398"/>
                <a:gd name="connsiteX6" fmla="*/ 797071 w 797071"/>
                <a:gd name="connsiteY6" fmla="*/ 7477 h 1279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7071" h="1279398">
                  <a:moveTo>
                    <a:pt x="797071" y="7477"/>
                  </a:moveTo>
                  <a:cubicBezTo>
                    <a:pt x="764362" y="2695"/>
                    <a:pt x="730996" y="0"/>
                    <a:pt x="696982" y="0"/>
                  </a:cubicBezTo>
                  <a:cubicBezTo>
                    <a:pt x="312668" y="0"/>
                    <a:pt x="0" y="312668"/>
                    <a:pt x="0" y="696982"/>
                  </a:cubicBezTo>
                  <a:cubicBezTo>
                    <a:pt x="0" y="940241"/>
                    <a:pt x="125358" y="1154668"/>
                    <a:pt x="314773" y="1279398"/>
                  </a:cubicBezTo>
                  <a:cubicBezTo>
                    <a:pt x="431092" y="1135532"/>
                    <a:pt x="577282" y="1016841"/>
                    <a:pt x="743826" y="932707"/>
                  </a:cubicBezTo>
                  <a:cubicBezTo>
                    <a:pt x="695401" y="807263"/>
                    <a:pt x="668779" y="671074"/>
                    <a:pt x="668779" y="528761"/>
                  </a:cubicBezTo>
                  <a:cubicBezTo>
                    <a:pt x="668779" y="340747"/>
                    <a:pt x="715194" y="163411"/>
                    <a:pt x="797071" y="7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19" name="Freeform 115">
              <a:extLst>
                <a:ext uri="{FF2B5EF4-FFF2-40B4-BE49-F238E27FC236}">
                  <a16:creationId xmlns:a16="http://schemas.microsoft.com/office/drawing/2014/main" id="{B9F73A8D-DD25-4202-B52F-83336E25404D}"/>
                </a:ext>
              </a:extLst>
            </p:cNvPr>
            <p:cNvSpPr/>
            <p:nvPr/>
          </p:nvSpPr>
          <p:spPr>
            <a:xfrm>
              <a:off x="4591486" y="990599"/>
              <a:ext cx="3009016" cy="1484175"/>
            </a:xfrm>
            <a:custGeom>
              <a:avLst/>
              <a:gdLst>
                <a:gd name="connsiteX0" fmla="*/ 142848 w 3009016"/>
                <a:gd name="connsiteY0" fmla="*/ 1484176 h 1484175"/>
                <a:gd name="connsiteX1" fmla="*/ 248538 w 3009016"/>
                <a:gd name="connsiteY1" fmla="*/ 1437485 h 1484175"/>
                <a:gd name="connsiteX2" fmla="*/ 837726 w 3009016"/>
                <a:gd name="connsiteY2" fmla="*/ 790318 h 1484175"/>
                <a:gd name="connsiteX3" fmla="*/ 1658247 w 3009016"/>
                <a:gd name="connsiteY3" fmla="*/ 1396565 h 1484175"/>
                <a:gd name="connsiteX4" fmla="*/ 1844880 w 3009016"/>
                <a:gd name="connsiteY4" fmla="*/ 1381973 h 1484175"/>
                <a:gd name="connsiteX5" fmla="*/ 2723266 w 3009016"/>
                <a:gd name="connsiteY5" fmla="*/ 491233 h 1484175"/>
                <a:gd name="connsiteX6" fmla="*/ 2723266 w 3009016"/>
                <a:gd name="connsiteY6" fmla="*/ 1066371 h 1484175"/>
                <a:gd name="connsiteX7" fmla="*/ 2866141 w 3009016"/>
                <a:gd name="connsiteY7" fmla="*/ 1209246 h 1484175"/>
                <a:gd name="connsiteX8" fmla="*/ 3009016 w 3009016"/>
                <a:gd name="connsiteY8" fmla="*/ 1066371 h 1484175"/>
                <a:gd name="connsiteX9" fmla="*/ 3009016 w 3009016"/>
                <a:gd name="connsiteY9" fmla="*/ 142875 h 1484175"/>
                <a:gd name="connsiteX10" fmla="*/ 2866141 w 3009016"/>
                <a:gd name="connsiteY10" fmla="*/ 0 h 1484175"/>
                <a:gd name="connsiteX11" fmla="*/ 2000671 w 3009016"/>
                <a:gd name="connsiteY11" fmla="*/ 0 h 1484175"/>
                <a:gd name="connsiteX12" fmla="*/ 1857796 w 3009016"/>
                <a:gd name="connsiteY12" fmla="*/ 142875 h 1484175"/>
                <a:gd name="connsiteX13" fmla="*/ 2000671 w 3009016"/>
                <a:gd name="connsiteY13" fmla="*/ 285750 h 1484175"/>
                <a:gd name="connsiteX14" fmla="*/ 2524584 w 3009016"/>
                <a:gd name="connsiteY14" fmla="*/ 285750 h 1484175"/>
                <a:gd name="connsiteX15" fmla="*/ 1728399 w 3009016"/>
                <a:gd name="connsiteY15" fmla="*/ 1093127 h 1484175"/>
                <a:gd name="connsiteX16" fmla="*/ 903801 w 3009016"/>
                <a:gd name="connsiteY16" fmla="*/ 483860 h 1484175"/>
                <a:gd name="connsiteX17" fmla="*/ 713244 w 3009016"/>
                <a:gd name="connsiteY17" fmla="*/ 502587 h 1484175"/>
                <a:gd name="connsiteX18" fmla="*/ 37226 w 3009016"/>
                <a:gd name="connsiteY18" fmla="*/ 1245127 h 1484175"/>
                <a:gd name="connsiteX19" fmla="*/ 46693 w 3009016"/>
                <a:gd name="connsiteY19" fmla="*/ 1446962 h 1484175"/>
                <a:gd name="connsiteX20" fmla="*/ 142848 w 3009016"/>
                <a:gd name="connsiteY20" fmla="*/ 1484176 h 148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09016" h="1484175">
                  <a:moveTo>
                    <a:pt x="142848" y="1484176"/>
                  </a:moveTo>
                  <a:cubicBezTo>
                    <a:pt x="181663" y="1484176"/>
                    <a:pt x="220344" y="1468450"/>
                    <a:pt x="248538" y="1437485"/>
                  </a:cubicBezTo>
                  <a:lnTo>
                    <a:pt x="837726" y="790318"/>
                  </a:lnTo>
                  <a:lnTo>
                    <a:pt x="1658247" y="1396565"/>
                  </a:lnTo>
                  <a:cubicBezTo>
                    <a:pt x="1715426" y="1438827"/>
                    <a:pt x="1794969" y="1432598"/>
                    <a:pt x="1844880" y="1381973"/>
                  </a:cubicBezTo>
                  <a:lnTo>
                    <a:pt x="2723266" y="491233"/>
                  </a:lnTo>
                  <a:lnTo>
                    <a:pt x="2723266" y="1066371"/>
                  </a:lnTo>
                  <a:cubicBezTo>
                    <a:pt x="2723266" y="1145277"/>
                    <a:pt x="2787236" y="1209246"/>
                    <a:pt x="2866141" y="1209246"/>
                  </a:cubicBezTo>
                  <a:cubicBezTo>
                    <a:pt x="2945046" y="1209246"/>
                    <a:pt x="3009016" y="1145277"/>
                    <a:pt x="3009016" y="1066371"/>
                  </a:cubicBezTo>
                  <a:lnTo>
                    <a:pt x="3009016" y="142875"/>
                  </a:lnTo>
                  <a:cubicBezTo>
                    <a:pt x="3009016" y="63970"/>
                    <a:pt x="2945046" y="0"/>
                    <a:pt x="2866141" y="0"/>
                  </a:cubicBezTo>
                  <a:lnTo>
                    <a:pt x="2000671" y="0"/>
                  </a:lnTo>
                  <a:cubicBezTo>
                    <a:pt x="1921766" y="0"/>
                    <a:pt x="1857796" y="63970"/>
                    <a:pt x="1857796" y="142875"/>
                  </a:cubicBezTo>
                  <a:cubicBezTo>
                    <a:pt x="1857796" y="221780"/>
                    <a:pt x="1921766" y="285750"/>
                    <a:pt x="2000671" y="285750"/>
                  </a:cubicBezTo>
                  <a:lnTo>
                    <a:pt x="2524584" y="285750"/>
                  </a:lnTo>
                  <a:lnTo>
                    <a:pt x="1728399" y="1093127"/>
                  </a:lnTo>
                  <a:lnTo>
                    <a:pt x="903801" y="483860"/>
                  </a:lnTo>
                  <a:cubicBezTo>
                    <a:pt x="844869" y="440322"/>
                    <a:pt x="762574" y="448408"/>
                    <a:pt x="713244" y="502587"/>
                  </a:cubicBezTo>
                  <a:lnTo>
                    <a:pt x="37226" y="1245127"/>
                  </a:lnTo>
                  <a:cubicBezTo>
                    <a:pt x="-15895" y="1303477"/>
                    <a:pt x="-11657" y="1393841"/>
                    <a:pt x="46693" y="1446962"/>
                  </a:cubicBezTo>
                  <a:cubicBezTo>
                    <a:pt x="74087" y="1471879"/>
                    <a:pt x="108520" y="1484176"/>
                    <a:pt x="142848" y="14841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20" name="Freeform 116">
              <a:extLst>
                <a:ext uri="{FF2B5EF4-FFF2-40B4-BE49-F238E27FC236}">
                  <a16:creationId xmlns:a16="http://schemas.microsoft.com/office/drawing/2014/main" id="{5C6A019F-EC19-4D6A-999A-801AD5558505}"/>
                </a:ext>
              </a:extLst>
            </p:cNvPr>
            <p:cNvSpPr/>
            <p:nvPr/>
          </p:nvSpPr>
          <p:spPr>
            <a:xfrm>
              <a:off x="4592231" y="4605337"/>
              <a:ext cx="1501959" cy="1262062"/>
            </a:xfrm>
            <a:custGeom>
              <a:avLst/>
              <a:gdLst>
                <a:gd name="connsiteX0" fmla="*/ 1359075 w 1501959"/>
                <a:gd name="connsiteY0" fmla="*/ 1119188 h 1262062"/>
                <a:gd name="connsiteX1" fmla="*/ 1359075 w 1501959"/>
                <a:gd name="connsiteY1" fmla="*/ 469525 h 1262062"/>
                <a:gd name="connsiteX2" fmla="*/ 573510 w 1501959"/>
                <a:gd name="connsiteY2" fmla="*/ 0 h 1262062"/>
                <a:gd name="connsiteX3" fmla="*/ 0 w 1501959"/>
                <a:gd name="connsiteY3" fmla="*/ 922868 h 1262062"/>
                <a:gd name="connsiteX4" fmla="*/ 0 w 1501959"/>
                <a:gd name="connsiteY4" fmla="*/ 1119188 h 1262062"/>
                <a:gd name="connsiteX5" fmla="*/ 142875 w 1501959"/>
                <a:gd name="connsiteY5" fmla="*/ 1262063 h 1262062"/>
                <a:gd name="connsiteX6" fmla="*/ 1501959 w 1501959"/>
                <a:gd name="connsiteY6" fmla="*/ 1262063 h 1262062"/>
                <a:gd name="connsiteX7" fmla="*/ 1359075 w 1501959"/>
                <a:gd name="connsiteY7" fmla="*/ 1119188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1959" h="1262062">
                  <a:moveTo>
                    <a:pt x="1359075" y="1119188"/>
                  </a:moveTo>
                  <a:lnTo>
                    <a:pt x="1359075" y="469525"/>
                  </a:lnTo>
                  <a:cubicBezTo>
                    <a:pt x="1035148" y="430911"/>
                    <a:pt x="753037" y="254175"/>
                    <a:pt x="573510" y="0"/>
                  </a:cubicBezTo>
                  <a:cubicBezTo>
                    <a:pt x="234001" y="168564"/>
                    <a:pt x="0" y="518817"/>
                    <a:pt x="0" y="922868"/>
                  </a:cubicBezTo>
                  <a:lnTo>
                    <a:pt x="0" y="1119188"/>
                  </a:lnTo>
                  <a:cubicBezTo>
                    <a:pt x="0" y="1198093"/>
                    <a:pt x="63970" y="1262063"/>
                    <a:pt x="142875" y="1262063"/>
                  </a:cubicBezTo>
                  <a:lnTo>
                    <a:pt x="1501959" y="1262063"/>
                  </a:lnTo>
                  <a:cubicBezTo>
                    <a:pt x="1423045" y="1262063"/>
                    <a:pt x="1359075" y="1198093"/>
                    <a:pt x="1359075" y="111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21" name="Freeform 117">
              <a:extLst>
                <a:ext uri="{FF2B5EF4-FFF2-40B4-BE49-F238E27FC236}">
                  <a16:creationId xmlns:a16="http://schemas.microsoft.com/office/drawing/2014/main" id="{3F94626A-CFED-4860-8B6C-43FBCA1818CF}"/>
                </a:ext>
              </a:extLst>
            </p:cNvPr>
            <p:cNvSpPr/>
            <p:nvPr/>
          </p:nvSpPr>
          <p:spPr>
            <a:xfrm>
              <a:off x="6094180" y="4597536"/>
              <a:ext cx="1505588" cy="1269863"/>
            </a:xfrm>
            <a:custGeom>
              <a:avLst/>
              <a:gdLst>
                <a:gd name="connsiteX0" fmla="*/ 142875 w 1505588"/>
                <a:gd name="connsiteY0" fmla="*/ 475069 h 1269863"/>
                <a:gd name="connsiteX1" fmla="*/ 142875 w 1505588"/>
                <a:gd name="connsiteY1" fmla="*/ 1126989 h 1269863"/>
                <a:gd name="connsiteX2" fmla="*/ 0 w 1505588"/>
                <a:gd name="connsiteY2" fmla="*/ 1269864 h 1269863"/>
                <a:gd name="connsiteX3" fmla="*/ 1362713 w 1505588"/>
                <a:gd name="connsiteY3" fmla="*/ 1269864 h 1269863"/>
                <a:gd name="connsiteX4" fmla="*/ 1505588 w 1505588"/>
                <a:gd name="connsiteY4" fmla="*/ 1126989 h 1269863"/>
                <a:gd name="connsiteX5" fmla="*/ 1505588 w 1505588"/>
                <a:gd name="connsiteY5" fmla="*/ 930669 h 1269863"/>
                <a:gd name="connsiteX6" fmla="*/ 916086 w 1505588"/>
                <a:gd name="connsiteY6" fmla="*/ 0 h 1269863"/>
                <a:gd name="connsiteX7" fmla="*/ 142875 w 1505588"/>
                <a:gd name="connsiteY7" fmla="*/ 475069 h 12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5588" h="1269863">
                  <a:moveTo>
                    <a:pt x="142875" y="475069"/>
                  </a:moveTo>
                  <a:lnTo>
                    <a:pt x="142875" y="1126989"/>
                  </a:lnTo>
                  <a:cubicBezTo>
                    <a:pt x="142875" y="1205894"/>
                    <a:pt x="78905" y="1269864"/>
                    <a:pt x="0" y="1269864"/>
                  </a:cubicBezTo>
                  <a:lnTo>
                    <a:pt x="1362713" y="1269864"/>
                  </a:lnTo>
                  <a:cubicBezTo>
                    <a:pt x="1441618" y="1269864"/>
                    <a:pt x="1505588" y="1205894"/>
                    <a:pt x="1505588" y="1126989"/>
                  </a:cubicBezTo>
                  <a:lnTo>
                    <a:pt x="1505588" y="930669"/>
                  </a:lnTo>
                  <a:cubicBezTo>
                    <a:pt x="1505588" y="520303"/>
                    <a:pt x="1264225" y="165392"/>
                    <a:pt x="916086" y="0"/>
                  </a:cubicBezTo>
                  <a:cubicBezTo>
                    <a:pt x="740102" y="253660"/>
                    <a:pt x="462620" y="431768"/>
                    <a:pt x="142875" y="4750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22" name="Freeform 118">
              <a:extLst>
                <a:ext uri="{FF2B5EF4-FFF2-40B4-BE49-F238E27FC236}">
                  <a16:creationId xmlns:a16="http://schemas.microsoft.com/office/drawing/2014/main" id="{87E16897-CB45-463C-BBF8-A20664B76D34}"/>
                </a:ext>
              </a:extLst>
            </p:cNvPr>
            <p:cNvSpPr/>
            <p:nvPr/>
          </p:nvSpPr>
          <p:spPr>
            <a:xfrm>
              <a:off x="5259162" y="3131619"/>
              <a:ext cx="1652263" cy="1652263"/>
            </a:xfrm>
            <a:custGeom>
              <a:avLst/>
              <a:gdLst>
                <a:gd name="connsiteX0" fmla="*/ 1652264 w 1652263"/>
                <a:gd name="connsiteY0" fmla="*/ 826132 h 1652263"/>
                <a:gd name="connsiteX1" fmla="*/ 826132 w 1652263"/>
                <a:gd name="connsiteY1" fmla="*/ 1652264 h 1652263"/>
                <a:gd name="connsiteX2" fmla="*/ 0 w 1652263"/>
                <a:gd name="connsiteY2" fmla="*/ 826132 h 1652263"/>
                <a:gd name="connsiteX3" fmla="*/ 826132 w 1652263"/>
                <a:gd name="connsiteY3" fmla="*/ 0 h 1652263"/>
                <a:gd name="connsiteX4" fmla="*/ 1652264 w 1652263"/>
                <a:gd name="connsiteY4" fmla="*/ 826132 h 165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2263" h="1652263">
                  <a:moveTo>
                    <a:pt x="1652264" y="826132"/>
                  </a:moveTo>
                  <a:cubicBezTo>
                    <a:pt x="1652264" y="1282392"/>
                    <a:pt x="1282392" y="1652264"/>
                    <a:pt x="826132" y="1652264"/>
                  </a:cubicBezTo>
                  <a:cubicBezTo>
                    <a:pt x="369872" y="1652264"/>
                    <a:pt x="0" y="1282392"/>
                    <a:pt x="0" y="826132"/>
                  </a:cubicBezTo>
                  <a:cubicBezTo>
                    <a:pt x="0" y="369872"/>
                    <a:pt x="369872" y="0"/>
                    <a:pt x="826132" y="0"/>
                  </a:cubicBezTo>
                  <a:cubicBezTo>
                    <a:pt x="1282392" y="0"/>
                    <a:pt x="1652264" y="369872"/>
                    <a:pt x="1652264" y="826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</p:grpSp>
      <p:grpSp>
        <p:nvGrpSpPr>
          <p:cNvPr id="123" name="Graphic 51">
            <a:extLst>
              <a:ext uri="{FF2B5EF4-FFF2-40B4-BE49-F238E27FC236}">
                <a16:creationId xmlns:a16="http://schemas.microsoft.com/office/drawing/2014/main" id="{FB6BB31D-4A5F-4910-A30B-4C226E245774}"/>
              </a:ext>
            </a:extLst>
          </p:cNvPr>
          <p:cNvGrpSpPr>
            <a:grpSpLocks noChangeAspect="1"/>
          </p:cNvGrpSpPr>
          <p:nvPr/>
        </p:nvGrpSpPr>
        <p:grpSpPr>
          <a:xfrm>
            <a:off x="9672193" y="2134671"/>
            <a:ext cx="307431" cy="307082"/>
            <a:chOff x="3657600" y="993371"/>
            <a:chExt cx="4876790" cy="4871265"/>
          </a:xfrm>
          <a:solidFill>
            <a:srgbClr val="FFFFFF"/>
          </a:solidFill>
        </p:grpSpPr>
        <p:sp>
          <p:nvSpPr>
            <p:cNvPr id="124" name="Freeform 120">
              <a:extLst>
                <a:ext uri="{FF2B5EF4-FFF2-40B4-BE49-F238E27FC236}">
                  <a16:creationId xmlns:a16="http://schemas.microsoft.com/office/drawing/2014/main" id="{03F4E2F1-B610-4479-BB65-A543E721C83B}"/>
                </a:ext>
              </a:extLst>
            </p:cNvPr>
            <p:cNvSpPr/>
            <p:nvPr/>
          </p:nvSpPr>
          <p:spPr>
            <a:xfrm>
              <a:off x="3657600" y="4716970"/>
              <a:ext cx="798442" cy="1147667"/>
            </a:xfrm>
            <a:custGeom>
              <a:avLst/>
              <a:gdLst>
                <a:gd name="connsiteX0" fmla="*/ 798443 w 798442"/>
                <a:gd name="connsiteY0" fmla="*/ 220542 h 1147667"/>
                <a:gd name="connsiteX1" fmla="*/ 560241 w 798442"/>
                <a:gd name="connsiteY1" fmla="*/ 0 h 1147667"/>
                <a:gd name="connsiteX2" fmla="*/ 0 w 798442"/>
                <a:gd name="connsiteY2" fmla="*/ 845344 h 1147667"/>
                <a:gd name="connsiteX3" fmla="*/ 0 w 798442"/>
                <a:gd name="connsiteY3" fmla="*/ 1020318 h 1147667"/>
                <a:gd name="connsiteX4" fmla="*/ 127340 w 798442"/>
                <a:gd name="connsiteY4" fmla="*/ 1147667 h 1147667"/>
                <a:gd name="connsiteX5" fmla="*/ 683505 w 798442"/>
                <a:gd name="connsiteY5" fmla="*/ 1147667 h 1147667"/>
                <a:gd name="connsiteX6" fmla="*/ 658397 w 798442"/>
                <a:gd name="connsiteY6" fmla="*/ 1004792 h 1147667"/>
                <a:gd name="connsiteX7" fmla="*/ 658397 w 798442"/>
                <a:gd name="connsiteY7" fmla="*/ 808472 h 1147667"/>
                <a:gd name="connsiteX8" fmla="*/ 798443 w 798442"/>
                <a:gd name="connsiteY8" fmla="*/ 220542 h 114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8442" h="1147667">
                  <a:moveTo>
                    <a:pt x="798443" y="220542"/>
                  </a:moveTo>
                  <a:cubicBezTo>
                    <a:pt x="707279" y="160744"/>
                    <a:pt x="626736" y="86077"/>
                    <a:pt x="560241" y="0"/>
                  </a:cubicBezTo>
                  <a:cubicBezTo>
                    <a:pt x="231286" y="139703"/>
                    <a:pt x="0" y="466020"/>
                    <a:pt x="0" y="845344"/>
                  </a:cubicBezTo>
                  <a:lnTo>
                    <a:pt x="0" y="1020318"/>
                  </a:lnTo>
                  <a:cubicBezTo>
                    <a:pt x="0" y="1090651"/>
                    <a:pt x="57017" y="1147667"/>
                    <a:pt x="127340" y="1147667"/>
                  </a:cubicBezTo>
                  <a:lnTo>
                    <a:pt x="683505" y="1147667"/>
                  </a:lnTo>
                  <a:cubicBezTo>
                    <a:pt x="667274" y="1103052"/>
                    <a:pt x="658397" y="1054941"/>
                    <a:pt x="658397" y="1004792"/>
                  </a:cubicBezTo>
                  <a:lnTo>
                    <a:pt x="658397" y="808472"/>
                  </a:lnTo>
                  <a:cubicBezTo>
                    <a:pt x="658406" y="597113"/>
                    <a:pt x="708927" y="397355"/>
                    <a:pt x="798443" y="2205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25" name="Freeform 121">
              <a:extLst>
                <a:ext uri="{FF2B5EF4-FFF2-40B4-BE49-F238E27FC236}">
                  <a16:creationId xmlns:a16="http://schemas.microsoft.com/office/drawing/2014/main" id="{AA03F124-3079-4B22-BF0D-B2D17F0DCAAA}"/>
                </a:ext>
              </a:extLst>
            </p:cNvPr>
            <p:cNvSpPr/>
            <p:nvPr/>
          </p:nvSpPr>
          <p:spPr>
            <a:xfrm>
              <a:off x="7731137" y="4711007"/>
              <a:ext cx="803252" cy="1153620"/>
            </a:xfrm>
            <a:custGeom>
              <a:avLst/>
              <a:gdLst>
                <a:gd name="connsiteX0" fmla="*/ 228514 w 803252"/>
                <a:gd name="connsiteY0" fmla="*/ 0 h 1153620"/>
                <a:gd name="connsiteX1" fmla="*/ 0 w 803252"/>
                <a:gd name="connsiteY1" fmla="*/ 217008 h 1153620"/>
                <a:gd name="connsiteX2" fmla="*/ 144856 w 803252"/>
                <a:gd name="connsiteY2" fmla="*/ 814426 h 1153620"/>
                <a:gd name="connsiteX3" fmla="*/ 144856 w 803252"/>
                <a:gd name="connsiteY3" fmla="*/ 1010746 h 1153620"/>
                <a:gd name="connsiteX4" fmla="*/ 119748 w 803252"/>
                <a:gd name="connsiteY4" fmla="*/ 1153621 h 1153620"/>
                <a:gd name="connsiteX5" fmla="*/ 675913 w 803252"/>
                <a:gd name="connsiteY5" fmla="*/ 1153621 h 1153620"/>
                <a:gd name="connsiteX6" fmla="*/ 803253 w 803252"/>
                <a:gd name="connsiteY6" fmla="*/ 1026271 h 1153620"/>
                <a:gd name="connsiteX7" fmla="*/ 803253 w 803252"/>
                <a:gd name="connsiteY7" fmla="*/ 851297 h 1153620"/>
                <a:gd name="connsiteX8" fmla="*/ 228514 w 803252"/>
                <a:gd name="connsiteY8" fmla="*/ 0 h 115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3252" h="1153620">
                  <a:moveTo>
                    <a:pt x="228514" y="0"/>
                  </a:moveTo>
                  <a:cubicBezTo>
                    <a:pt x="164611" y="84058"/>
                    <a:pt x="87401" y="157467"/>
                    <a:pt x="0" y="217008"/>
                  </a:cubicBezTo>
                  <a:cubicBezTo>
                    <a:pt x="92535" y="396145"/>
                    <a:pt x="144856" y="599284"/>
                    <a:pt x="144856" y="814426"/>
                  </a:cubicBezTo>
                  <a:lnTo>
                    <a:pt x="144856" y="1010746"/>
                  </a:lnTo>
                  <a:cubicBezTo>
                    <a:pt x="144856" y="1060895"/>
                    <a:pt x="135979" y="1109005"/>
                    <a:pt x="119748" y="1153621"/>
                  </a:cubicBezTo>
                  <a:lnTo>
                    <a:pt x="675913" y="1153621"/>
                  </a:lnTo>
                  <a:cubicBezTo>
                    <a:pt x="746246" y="1153621"/>
                    <a:pt x="803253" y="1096604"/>
                    <a:pt x="803253" y="1026271"/>
                  </a:cubicBezTo>
                  <a:lnTo>
                    <a:pt x="803253" y="851297"/>
                  </a:lnTo>
                  <a:cubicBezTo>
                    <a:pt x="803262" y="466439"/>
                    <a:pt x="565137" y="136188"/>
                    <a:pt x="2285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26" name="Freeform 122">
              <a:extLst>
                <a:ext uri="{FF2B5EF4-FFF2-40B4-BE49-F238E27FC236}">
                  <a16:creationId xmlns:a16="http://schemas.microsoft.com/office/drawing/2014/main" id="{C74373F9-FA55-44D5-B2A0-87494A5810DC}"/>
                </a:ext>
              </a:extLst>
            </p:cNvPr>
            <p:cNvSpPr/>
            <p:nvPr/>
          </p:nvSpPr>
          <p:spPr>
            <a:xfrm>
              <a:off x="7082304" y="3426228"/>
              <a:ext cx="799233" cy="1271092"/>
            </a:xfrm>
            <a:custGeom>
              <a:avLst/>
              <a:gdLst>
                <a:gd name="connsiteX0" fmla="*/ 102251 w 799233"/>
                <a:gd name="connsiteY0" fmla="*/ 0 h 1271092"/>
                <a:gd name="connsiteX1" fmla="*/ 0 w 799233"/>
                <a:gd name="connsiteY1" fmla="*/ 7792 h 1271092"/>
                <a:gd name="connsiteX2" fmla="*/ 128121 w 799233"/>
                <a:gd name="connsiteY2" fmla="*/ 528752 h 1271092"/>
                <a:gd name="connsiteX3" fmla="*/ 56445 w 799233"/>
                <a:gd name="connsiteY3" fmla="*/ 923858 h 1271092"/>
                <a:gd name="connsiteX4" fmla="*/ 496843 w 799233"/>
                <a:gd name="connsiteY4" fmla="*/ 1271092 h 1271092"/>
                <a:gd name="connsiteX5" fmla="*/ 799233 w 799233"/>
                <a:gd name="connsiteY5" fmla="*/ 696992 h 1271092"/>
                <a:gd name="connsiteX6" fmla="*/ 102251 w 799233"/>
                <a:gd name="connsiteY6" fmla="*/ 0 h 1271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9233" h="1271092">
                  <a:moveTo>
                    <a:pt x="102251" y="0"/>
                  </a:moveTo>
                  <a:cubicBezTo>
                    <a:pt x="67485" y="0"/>
                    <a:pt x="33394" y="2800"/>
                    <a:pt x="0" y="7792"/>
                  </a:cubicBezTo>
                  <a:cubicBezTo>
                    <a:pt x="81772" y="163658"/>
                    <a:pt x="128121" y="340881"/>
                    <a:pt x="128121" y="528752"/>
                  </a:cubicBezTo>
                  <a:cubicBezTo>
                    <a:pt x="128121" y="667731"/>
                    <a:pt x="102727" y="800862"/>
                    <a:pt x="56445" y="923858"/>
                  </a:cubicBezTo>
                  <a:cubicBezTo>
                    <a:pt x="227238" y="1006850"/>
                    <a:pt x="377419" y="1125827"/>
                    <a:pt x="496843" y="1271092"/>
                  </a:cubicBezTo>
                  <a:cubicBezTo>
                    <a:pt x="679323" y="1145277"/>
                    <a:pt x="799233" y="934917"/>
                    <a:pt x="799233" y="696992"/>
                  </a:cubicBezTo>
                  <a:cubicBezTo>
                    <a:pt x="799233" y="312668"/>
                    <a:pt x="486565" y="0"/>
                    <a:pt x="10225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27" name="Freeform 123">
              <a:extLst>
                <a:ext uri="{FF2B5EF4-FFF2-40B4-BE49-F238E27FC236}">
                  <a16:creationId xmlns:a16="http://schemas.microsoft.com/office/drawing/2014/main" id="{B189C4F8-4162-400D-A0DF-95D024B7C864}"/>
                </a:ext>
              </a:extLst>
            </p:cNvPr>
            <p:cNvSpPr/>
            <p:nvPr/>
          </p:nvSpPr>
          <p:spPr>
            <a:xfrm>
              <a:off x="4592231" y="4602565"/>
              <a:ext cx="1501959" cy="1262062"/>
            </a:xfrm>
            <a:custGeom>
              <a:avLst/>
              <a:gdLst>
                <a:gd name="connsiteX0" fmla="*/ 1359075 w 1501959"/>
                <a:gd name="connsiteY0" fmla="*/ 1119188 h 1262062"/>
                <a:gd name="connsiteX1" fmla="*/ 1359075 w 1501959"/>
                <a:gd name="connsiteY1" fmla="*/ 469525 h 1262062"/>
                <a:gd name="connsiteX2" fmla="*/ 573510 w 1501959"/>
                <a:gd name="connsiteY2" fmla="*/ 0 h 1262062"/>
                <a:gd name="connsiteX3" fmla="*/ 0 w 1501959"/>
                <a:gd name="connsiteY3" fmla="*/ 922868 h 1262062"/>
                <a:gd name="connsiteX4" fmla="*/ 0 w 1501959"/>
                <a:gd name="connsiteY4" fmla="*/ 1119188 h 1262062"/>
                <a:gd name="connsiteX5" fmla="*/ 142875 w 1501959"/>
                <a:gd name="connsiteY5" fmla="*/ 1262063 h 1262062"/>
                <a:gd name="connsiteX6" fmla="*/ 1501959 w 1501959"/>
                <a:gd name="connsiteY6" fmla="*/ 1262063 h 1262062"/>
                <a:gd name="connsiteX7" fmla="*/ 1359075 w 1501959"/>
                <a:gd name="connsiteY7" fmla="*/ 1119188 h 1262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1959" h="1262062">
                  <a:moveTo>
                    <a:pt x="1359075" y="1119188"/>
                  </a:moveTo>
                  <a:lnTo>
                    <a:pt x="1359075" y="469525"/>
                  </a:lnTo>
                  <a:cubicBezTo>
                    <a:pt x="1035148" y="430911"/>
                    <a:pt x="753037" y="254175"/>
                    <a:pt x="573510" y="0"/>
                  </a:cubicBezTo>
                  <a:cubicBezTo>
                    <a:pt x="234001" y="168564"/>
                    <a:pt x="0" y="518817"/>
                    <a:pt x="0" y="922868"/>
                  </a:cubicBezTo>
                  <a:lnTo>
                    <a:pt x="0" y="1119188"/>
                  </a:lnTo>
                  <a:cubicBezTo>
                    <a:pt x="0" y="1198093"/>
                    <a:pt x="63970" y="1262063"/>
                    <a:pt x="142875" y="1262063"/>
                  </a:cubicBezTo>
                  <a:lnTo>
                    <a:pt x="1501959" y="1262063"/>
                  </a:lnTo>
                  <a:cubicBezTo>
                    <a:pt x="1423045" y="1262063"/>
                    <a:pt x="1359075" y="1198102"/>
                    <a:pt x="1359075" y="111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sp>
          <p:nvSpPr>
            <p:cNvPr id="128" name="Freeform 124">
              <a:extLst>
                <a:ext uri="{FF2B5EF4-FFF2-40B4-BE49-F238E27FC236}">
                  <a16:creationId xmlns:a16="http://schemas.microsoft.com/office/drawing/2014/main" id="{7C2BF2AD-169E-408A-9C03-3BBD6C0EF9F3}"/>
                </a:ext>
              </a:extLst>
            </p:cNvPr>
            <p:cNvSpPr/>
            <p:nvPr/>
          </p:nvSpPr>
          <p:spPr>
            <a:xfrm>
              <a:off x="6094180" y="4594774"/>
              <a:ext cx="1505588" cy="1269863"/>
            </a:xfrm>
            <a:custGeom>
              <a:avLst/>
              <a:gdLst>
                <a:gd name="connsiteX0" fmla="*/ 916086 w 1505588"/>
                <a:gd name="connsiteY0" fmla="*/ 0 h 1269863"/>
                <a:gd name="connsiteX1" fmla="*/ 142875 w 1505588"/>
                <a:gd name="connsiteY1" fmla="*/ 475069 h 1269863"/>
                <a:gd name="connsiteX2" fmla="*/ 142875 w 1505588"/>
                <a:gd name="connsiteY2" fmla="*/ 1126989 h 1269863"/>
                <a:gd name="connsiteX3" fmla="*/ 0 w 1505588"/>
                <a:gd name="connsiteY3" fmla="*/ 1269864 h 1269863"/>
                <a:gd name="connsiteX4" fmla="*/ 1362713 w 1505588"/>
                <a:gd name="connsiteY4" fmla="*/ 1269864 h 1269863"/>
                <a:gd name="connsiteX5" fmla="*/ 1505588 w 1505588"/>
                <a:gd name="connsiteY5" fmla="*/ 1126989 h 1269863"/>
                <a:gd name="connsiteX6" fmla="*/ 1505588 w 1505588"/>
                <a:gd name="connsiteY6" fmla="*/ 930669 h 1269863"/>
                <a:gd name="connsiteX7" fmla="*/ 916086 w 1505588"/>
                <a:gd name="connsiteY7" fmla="*/ 0 h 126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5588" h="1269863">
                  <a:moveTo>
                    <a:pt x="916086" y="0"/>
                  </a:moveTo>
                  <a:cubicBezTo>
                    <a:pt x="740102" y="253651"/>
                    <a:pt x="462620" y="431768"/>
                    <a:pt x="142875" y="475069"/>
                  </a:cubicBezTo>
                  <a:lnTo>
                    <a:pt x="142875" y="1126989"/>
                  </a:lnTo>
                  <a:cubicBezTo>
                    <a:pt x="142875" y="1205894"/>
                    <a:pt x="78905" y="1269864"/>
                    <a:pt x="0" y="1269864"/>
                  </a:cubicBezTo>
                  <a:lnTo>
                    <a:pt x="1362713" y="1269864"/>
                  </a:lnTo>
                  <a:cubicBezTo>
                    <a:pt x="1441618" y="1269864"/>
                    <a:pt x="1505588" y="1205894"/>
                    <a:pt x="1505588" y="1126989"/>
                  </a:cubicBezTo>
                  <a:lnTo>
                    <a:pt x="1505588" y="930669"/>
                  </a:lnTo>
                  <a:cubicBezTo>
                    <a:pt x="1505588" y="520294"/>
                    <a:pt x="1264225" y="165383"/>
                    <a:pt x="91608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EG"/>
            </a:p>
          </p:txBody>
        </p:sp>
        <p:grpSp>
          <p:nvGrpSpPr>
            <p:cNvPr id="129" name="Graphic 51">
              <a:extLst>
                <a:ext uri="{FF2B5EF4-FFF2-40B4-BE49-F238E27FC236}">
                  <a16:creationId xmlns:a16="http://schemas.microsoft.com/office/drawing/2014/main" id="{09BF4124-0F04-4AA8-B9E0-FD5D7F28B839}"/>
                </a:ext>
              </a:extLst>
            </p:cNvPr>
            <p:cNvGrpSpPr/>
            <p:nvPr/>
          </p:nvGrpSpPr>
          <p:grpSpPr>
            <a:xfrm>
              <a:off x="4291383" y="993371"/>
              <a:ext cx="2866265" cy="3787749"/>
              <a:chOff x="4291383" y="993371"/>
              <a:chExt cx="2866265" cy="3787749"/>
            </a:xfrm>
            <a:grpFill/>
          </p:grpSpPr>
          <p:sp>
            <p:nvSpPr>
              <p:cNvPr id="130" name="Freeform 126">
                <a:extLst>
                  <a:ext uri="{FF2B5EF4-FFF2-40B4-BE49-F238E27FC236}">
                    <a16:creationId xmlns:a16="http://schemas.microsoft.com/office/drawing/2014/main" id="{6269ECAC-872D-4363-908D-8623F6636AEF}"/>
                  </a:ext>
                </a:extLst>
              </p:cNvPr>
              <p:cNvSpPr/>
              <p:nvPr/>
            </p:nvSpPr>
            <p:spPr>
              <a:xfrm>
                <a:off x="4291383" y="3426228"/>
                <a:ext cx="797070" cy="1279397"/>
              </a:xfrm>
              <a:custGeom>
                <a:avLst/>
                <a:gdLst>
                  <a:gd name="connsiteX0" fmla="*/ 696982 w 797070"/>
                  <a:gd name="connsiteY0" fmla="*/ 0 h 1279397"/>
                  <a:gd name="connsiteX1" fmla="*/ 0 w 797070"/>
                  <a:gd name="connsiteY1" fmla="*/ 696982 h 1279397"/>
                  <a:gd name="connsiteX2" fmla="*/ 314773 w 797070"/>
                  <a:gd name="connsiteY2" fmla="*/ 1279398 h 1279397"/>
                  <a:gd name="connsiteX3" fmla="*/ 743826 w 797070"/>
                  <a:gd name="connsiteY3" fmla="*/ 932707 h 1279397"/>
                  <a:gd name="connsiteX4" fmla="*/ 668779 w 797070"/>
                  <a:gd name="connsiteY4" fmla="*/ 528761 h 1279397"/>
                  <a:gd name="connsiteX5" fmla="*/ 797071 w 797070"/>
                  <a:gd name="connsiteY5" fmla="*/ 7487 h 1279397"/>
                  <a:gd name="connsiteX6" fmla="*/ 696982 w 797070"/>
                  <a:gd name="connsiteY6" fmla="*/ 0 h 1279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7070" h="1279397">
                    <a:moveTo>
                      <a:pt x="696982" y="0"/>
                    </a:moveTo>
                    <a:cubicBezTo>
                      <a:pt x="312668" y="0"/>
                      <a:pt x="0" y="312668"/>
                      <a:pt x="0" y="696982"/>
                    </a:cubicBezTo>
                    <a:cubicBezTo>
                      <a:pt x="0" y="940241"/>
                      <a:pt x="125358" y="1154668"/>
                      <a:pt x="314773" y="1279398"/>
                    </a:cubicBezTo>
                    <a:cubicBezTo>
                      <a:pt x="431092" y="1135532"/>
                      <a:pt x="577291" y="1016841"/>
                      <a:pt x="743826" y="932707"/>
                    </a:cubicBezTo>
                    <a:cubicBezTo>
                      <a:pt x="695401" y="807263"/>
                      <a:pt x="668779" y="671074"/>
                      <a:pt x="668779" y="528761"/>
                    </a:cubicBezTo>
                    <a:cubicBezTo>
                      <a:pt x="668779" y="340757"/>
                      <a:pt x="715194" y="163420"/>
                      <a:pt x="797071" y="7487"/>
                    </a:cubicBezTo>
                    <a:cubicBezTo>
                      <a:pt x="764372" y="2696"/>
                      <a:pt x="730996" y="0"/>
                      <a:pt x="696982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  <p:sp>
            <p:nvSpPr>
              <p:cNvPr id="131" name="Freeform 127">
                <a:extLst>
                  <a:ext uri="{FF2B5EF4-FFF2-40B4-BE49-F238E27FC236}">
                    <a16:creationId xmlns:a16="http://schemas.microsoft.com/office/drawing/2014/main" id="{F72655F7-E417-40DF-BABF-55DD442DA9A6}"/>
                  </a:ext>
                </a:extLst>
              </p:cNvPr>
              <p:cNvSpPr/>
              <p:nvPr/>
            </p:nvSpPr>
            <p:spPr>
              <a:xfrm>
                <a:off x="5259162" y="993371"/>
                <a:ext cx="1898487" cy="3787749"/>
              </a:xfrm>
              <a:custGeom>
                <a:avLst/>
                <a:gdLst>
                  <a:gd name="connsiteX0" fmla="*/ 1802235 w 1898487"/>
                  <a:gd name="connsiteY0" fmla="*/ 473002 h 3787749"/>
                  <a:gd name="connsiteX1" fmla="*/ 991257 w 1898487"/>
                  <a:gd name="connsiteY1" fmla="*/ 193043 h 3787749"/>
                  <a:gd name="connsiteX2" fmla="*/ 991257 w 1898487"/>
                  <a:gd name="connsiteY2" fmla="*/ 142875 h 3787749"/>
                  <a:gd name="connsiteX3" fmla="*/ 848382 w 1898487"/>
                  <a:gd name="connsiteY3" fmla="*/ 0 h 3787749"/>
                  <a:gd name="connsiteX4" fmla="*/ 705507 w 1898487"/>
                  <a:gd name="connsiteY4" fmla="*/ 142875 h 3787749"/>
                  <a:gd name="connsiteX5" fmla="*/ 705507 w 1898487"/>
                  <a:gd name="connsiteY5" fmla="*/ 2144487 h 3787749"/>
                  <a:gd name="connsiteX6" fmla="*/ 0 w 1898487"/>
                  <a:gd name="connsiteY6" fmla="*/ 2961618 h 3787749"/>
                  <a:gd name="connsiteX7" fmla="*/ 826132 w 1898487"/>
                  <a:gd name="connsiteY7" fmla="*/ 3787750 h 3787749"/>
                  <a:gd name="connsiteX8" fmla="*/ 1652264 w 1898487"/>
                  <a:gd name="connsiteY8" fmla="*/ 2961618 h 3787749"/>
                  <a:gd name="connsiteX9" fmla="*/ 995172 w 1898487"/>
                  <a:gd name="connsiteY9" fmla="*/ 2153755 h 3787749"/>
                  <a:gd name="connsiteX10" fmla="*/ 995172 w 1898487"/>
                  <a:gd name="connsiteY10" fmla="*/ 1085145 h 3787749"/>
                  <a:gd name="connsiteX11" fmla="*/ 1811083 w 1898487"/>
                  <a:gd name="connsiteY11" fmla="*/ 739731 h 3787749"/>
                  <a:gd name="connsiteX12" fmla="*/ 1898409 w 1898487"/>
                  <a:gd name="connsiteY12" fmla="*/ 603323 h 3787749"/>
                  <a:gd name="connsiteX13" fmla="*/ 1802235 w 1898487"/>
                  <a:gd name="connsiteY13" fmla="*/ 473002 h 3787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98487" h="3787749">
                    <a:moveTo>
                      <a:pt x="1802235" y="473002"/>
                    </a:moveTo>
                    <a:lnTo>
                      <a:pt x="991257" y="193043"/>
                    </a:lnTo>
                    <a:lnTo>
                      <a:pt x="991257" y="142875"/>
                    </a:lnTo>
                    <a:cubicBezTo>
                      <a:pt x="991257" y="63970"/>
                      <a:pt x="927287" y="0"/>
                      <a:pt x="848382" y="0"/>
                    </a:cubicBezTo>
                    <a:cubicBezTo>
                      <a:pt x="769477" y="0"/>
                      <a:pt x="705507" y="63970"/>
                      <a:pt x="705507" y="142875"/>
                    </a:cubicBezTo>
                    <a:lnTo>
                      <a:pt x="705507" y="2144487"/>
                    </a:lnTo>
                    <a:cubicBezTo>
                      <a:pt x="306981" y="2203076"/>
                      <a:pt x="0" y="2547071"/>
                      <a:pt x="0" y="2961618"/>
                    </a:cubicBezTo>
                    <a:cubicBezTo>
                      <a:pt x="0" y="3417151"/>
                      <a:pt x="370599" y="3787750"/>
                      <a:pt x="826132" y="3787750"/>
                    </a:cubicBezTo>
                    <a:cubicBezTo>
                      <a:pt x="1281665" y="3787750"/>
                      <a:pt x="1652264" y="3417151"/>
                      <a:pt x="1652264" y="2961618"/>
                    </a:cubicBezTo>
                    <a:cubicBezTo>
                      <a:pt x="1652264" y="2565397"/>
                      <a:pt x="1367942" y="2233479"/>
                      <a:pt x="995172" y="2153755"/>
                    </a:cubicBezTo>
                    <a:cubicBezTo>
                      <a:pt x="992581" y="2153203"/>
                      <a:pt x="995172" y="1085145"/>
                      <a:pt x="995172" y="1085145"/>
                    </a:cubicBezTo>
                    <a:lnTo>
                      <a:pt x="1811083" y="739731"/>
                    </a:lnTo>
                    <a:cubicBezTo>
                      <a:pt x="1865643" y="716747"/>
                      <a:pt x="1900371" y="662492"/>
                      <a:pt x="1898409" y="603323"/>
                    </a:cubicBezTo>
                    <a:cubicBezTo>
                      <a:pt x="1896437" y="544144"/>
                      <a:pt x="1858194" y="492319"/>
                      <a:pt x="1802235" y="4730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EG"/>
              </a:p>
            </p:txBody>
          </p:sp>
        </p:grpSp>
      </p:grpSp>
      <p:sp>
        <p:nvSpPr>
          <p:cNvPr id="133" name="Oval 5">
            <a:extLst>
              <a:ext uri="{FF2B5EF4-FFF2-40B4-BE49-F238E27FC236}">
                <a16:creationId xmlns:a16="http://schemas.microsoft.com/office/drawing/2014/main" id="{06368458-7B7D-48FD-9B5D-0F351BD9BAFA}"/>
              </a:ext>
            </a:extLst>
          </p:cNvPr>
          <p:cNvSpPr/>
          <p:nvPr/>
        </p:nvSpPr>
        <p:spPr>
          <a:xfrm>
            <a:off x="10543362" y="-615470"/>
            <a:ext cx="2265612" cy="2265612"/>
          </a:xfrm>
          <a:prstGeom prst="ellipse">
            <a:avLst/>
          </a:prstGeom>
          <a:noFill/>
          <a:ln w="381000">
            <a:solidFill>
              <a:srgbClr val="FF6361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2F003A7-84E4-4A0C-85E7-EA53E0356BF0}"/>
              </a:ext>
            </a:extLst>
          </p:cNvPr>
          <p:cNvSpPr txBox="1"/>
          <p:nvPr/>
        </p:nvSpPr>
        <p:spPr>
          <a:xfrm>
            <a:off x="10457181" y="6331876"/>
            <a:ext cx="1550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2AFA7"/>
                </a:solidFill>
              </a:rPr>
              <a:t>PORTFOLIO NAME</a:t>
            </a:r>
          </a:p>
        </p:txBody>
      </p:sp>
      <p:grpSp>
        <p:nvGrpSpPr>
          <p:cNvPr id="136" name="Group 2">
            <a:extLst>
              <a:ext uri="{FF2B5EF4-FFF2-40B4-BE49-F238E27FC236}">
                <a16:creationId xmlns:a16="http://schemas.microsoft.com/office/drawing/2014/main" id="{308F7D7C-F3D4-48AE-B86B-96B5A6ED9473}"/>
              </a:ext>
            </a:extLst>
          </p:cNvPr>
          <p:cNvGrpSpPr/>
          <p:nvPr/>
        </p:nvGrpSpPr>
        <p:grpSpPr>
          <a:xfrm>
            <a:off x="7864199" y="6451425"/>
            <a:ext cx="2567711" cy="93446"/>
            <a:chOff x="1792245" y="6550048"/>
            <a:chExt cx="6398312" cy="149089"/>
          </a:xfrm>
          <a:solidFill>
            <a:schemeClr val="bg1"/>
          </a:solidFill>
        </p:grpSpPr>
        <p:sp>
          <p:nvSpPr>
            <p:cNvPr id="137" name="Rectangle 3">
              <a:extLst>
                <a:ext uri="{FF2B5EF4-FFF2-40B4-BE49-F238E27FC236}">
                  <a16:creationId xmlns:a16="http://schemas.microsoft.com/office/drawing/2014/main" id="{F09F9103-AF37-466D-8937-F89084CA81F2}"/>
                </a:ext>
              </a:extLst>
            </p:cNvPr>
            <p:cNvSpPr/>
            <p:nvPr/>
          </p:nvSpPr>
          <p:spPr>
            <a:xfrm>
              <a:off x="2193949" y="6550048"/>
              <a:ext cx="5996608" cy="149089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16200000" scaled="1"/>
              <a:tileRect/>
            </a:gra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4">
              <a:extLst>
                <a:ext uri="{FF2B5EF4-FFF2-40B4-BE49-F238E27FC236}">
                  <a16:creationId xmlns:a16="http://schemas.microsoft.com/office/drawing/2014/main" id="{8CD4786E-2A29-473E-8756-65C7F160FCCC}"/>
                </a:ext>
              </a:extLst>
            </p:cNvPr>
            <p:cNvSpPr/>
            <p:nvPr/>
          </p:nvSpPr>
          <p:spPr>
            <a:xfrm>
              <a:off x="1993097" y="6550048"/>
              <a:ext cx="150052" cy="149089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16200000" scaled="1"/>
              <a:tileRect/>
            </a:gra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5">
              <a:extLst>
                <a:ext uri="{FF2B5EF4-FFF2-40B4-BE49-F238E27FC236}">
                  <a16:creationId xmlns:a16="http://schemas.microsoft.com/office/drawing/2014/main" id="{2CBEA732-7FE0-4B6A-B89D-72EC302F8A50}"/>
                </a:ext>
              </a:extLst>
            </p:cNvPr>
            <p:cNvSpPr/>
            <p:nvPr/>
          </p:nvSpPr>
          <p:spPr>
            <a:xfrm>
              <a:off x="1792245" y="6550048"/>
              <a:ext cx="150052" cy="149089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16200000" scaled="1"/>
              <a:tileRect/>
            </a:gra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755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3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3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3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3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/>
          <p:bldP spid="5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/>
          <p:bldP spid="58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8FAC40-E4EE-744A-86B1-F38A6929B2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2EECDC-5785-1743-B009-F7FB09680421}"/>
              </a:ext>
            </a:extLst>
          </p:cNvPr>
          <p:cNvSpPr/>
          <p:nvPr/>
        </p:nvSpPr>
        <p:spPr>
          <a:xfrm>
            <a:off x="0" y="0"/>
            <a:ext cx="12199670" cy="685799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7D32F8-752F-444F-90B9-0E8C148B83DC}"/>
              </a:ext>
            </a:extLst>
          </p:cNvPr>
          <p:cNvGrpSpPr/>
          <p:nvPr/>
        </p:nvGrpSpPr>
        <p:grpSpPr>
          <a:xfrm>
            <a:off x="1094903" y="2601988"/>
            <a:ext cx="2358308" cy="2069073"/>
            <a:chOff x="1070692" y="3486148"/>
            <a:chExt cx="2358308" cy="2069073"/>
          </a:xfrm>
        </p:grpSpPr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3C7E697E-C726-534C-9EE8-D2751000154E}"/>
                </a:ext>
              </a:extLst>
            </p:cNvPr>
            <p:cNvGraphicFramePr/>
            <p:nvPr/>
          </p:nvGraphicFramePr>
          <p:xfrm>
            <a:off x="1070692" y="3486148"/>
            <a:ext cx="2358308" cy="20690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20" name="Chart 19">
              <a:extLst>
                <a:ext uri="{FF2B5EF4-FFF2-40B4-BE49-F238E27FC236}">
                  <a16:creationId xmlns:a16="http://schemas.microsoft.com/office/drawing/2014/main" id="{61F710B3-36A0-EB4B-BAE1-24F381271CB1}"/>
                </a:ext>
              </a:extLst>
            </p:cNvPr>
            <p:cNvGraphicFramePr/>
            <p:nvPr/>
          </p:nvGraphicFramePr>
          <p:xfrm>
            <a:off x="1070692" y="3486148"/>
            <a:ext cx="2358308" cy="20690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396DA4-DEB5-6B43-8D0F-3C1C3FC06B3D}"/>
                </a:ext>
              </a:extLst>
            </p:cNvPr>
            <p:cNvSpPr txBox="1"/>
            <p:nvPr/>
          </p:nvSpPr>
          <p:spPr>
            <a:xfrm>
              <a:off x="1835309" y="4182449"/>
              <a:ext cx="9589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rgbClr val="FFFFF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85%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90A5A2-76F5-0942-A3AF-10D163EA16DA}"/>
                </a:ext>
              </a:extLst>
            </p:cNvPr>
            <p:cNvSpPr txBox="1"/>
            <p:nvPr/>
          </p:nvSpPr>
          <p:spPr>
            <a:xfrm>
              <a:off x="1877787" y="4635069"/>
              <a:ext cx="7441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FFFF">
                      <a:alpha val="60000"/>
                    </a:srgb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DESIGN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7516AA-F713-0C46-AF44-1AF8B0620E9D}"/>
              </a:ext>
            </a:extLst>
          </p:cNvPr>
          <p:cNvGrpSpPr/>
          <p:nvPr/>
        </p:nvGrpSpPr>
        <p:grpSpPr>
          <a:xfrm>
            <a:off x="3540573" y="2588771"/>
            <a:ext cx="2358308" cy="2069073"/>
            <a:chOff x="1070692" y="3486148"/>
            <a:chExt cx="2358308" cy="2069073"/>
          </a:xfrm>
        </p:grpSpPr>
        <p:graphicFrame>
          <p:nvGraphicFramePr>
            <p:cNvPr id="25" name="Chart 24">
              <a:extLst>
                <a:ext uri="{FF2B5EF4-FFF2-40B4-BE49-F238E27FC236}">
                  <a16:creationId xmlns:a16="http://schemas.microsoft.com/office/drawing/2014/main" id="{431474EF-3F58-AD41-BDF5-33E75A581F78}"/>
                </a:ext>
              </a:extLst>
            </p:cNvPr>
            <p:cNvGraphicFramePr/>
            <p:nvPr/>
          </p:nvGraphicFramePr>
          <p:xfrm>
            <a:off x="1070692" y="3486148"/>
            <a:ext cx="2358308" cy="20690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26" name="Chart 25">
              <a:extLst>
                <a:ext uri="{FF2B5EF4-FFF2-40B4-BE49-F238E27FC236}">
                  <a16:creationId xmlns:a16="http://schemas.microsoft.com/office/drawing/2014/main" id="{014764FD-8DAC-1B43-824B-06FD8AE396C1}"/>
                </a:ext>
              </a:extLst>
            </p:cNvPr>
            <p:cNvGraphicFramePr/>
            <p:nvPr/>
          </p:nvGraphicFramePr>
          <p:xfrm>
            <a:off x="1070692" y="3486148"/>
            <a:ext cx="2358308" cy="20690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F14E2E-6F8A-0748-913C-072472EE4199}"/>
                </a:ext>
              </a:extLst>
            </p:cNvPr>
            <p:cNvSpPr txBox="1"/>
            <p:nvPr/>
          </p:nvSpPr>
          <p:spPr>
            <a:xfrm>
              <a:off x="1772792" y="4182449"/>
              <a:ext cx="9589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FFFFF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70%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788F22-1950-5742-A05F-DC186E4AFA58}"/>
                </a:ext>
              </a:extLst>
            </p:cNvPr>
            <p:cNvSpPr txBox="1"/>
            <p:nvPr/>
          </p:nvSpPr>
          <p:spPr>
            <a:xfrm>
              <a:off x="1943511" y="4635069"/>
              <a:ext cx="6126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FFFFFF">
                      <a:alpha val="60000"/>
                    </a:srgb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HTML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2D4BC8-A861-664A-AB5B-7B7418A704CC}"/>
              </a:ext>
            </a:extLst>
          </p:cNvPr>
          <p:cNvGrpSpPr/>
          <p:nvPr/>
        </p:nvGrpSpPr>
        <p:grpSpPr>
          <a:xfrm>
            <a:off x="6050363" y="2588770"/>
            <a:ext cx="2358308" cy="2069073"/>
            <a:chOff x="1070692" y="3486148"/>
            <a:chExt cx="2358308" cy="2069073"/>
          </a:xfrm>
        </p:grpSpPr>
        <p:graphicFrame>
          <p:nvGraphicFramePr>
            <p:cNvPr id="30" name="Chart 29">
              <a:extLst>
                <a:ext uri="{FF2B5EF4-FFF2-40B4-BE49-F238E27FC236}">
                  <a16:creationId xmlns:a16="http://schemas.microsoft.com/office/drawing/2014/main" id="{333B600F-CDF5-0049-A79D-91819134A7E8}"/>
                </a:ext>
              </a:extLst>
            </p:cNvPr>
            <p:cNvGraphicFramePr/>
            <p:nvPr/>
          </p:nvGraphicFramePr>
          <p:xfrm>
            <a:off x="1070692" y="3486148"/>
            <a:ext cx="2358308" cy="20690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31" name="Chart 30">
              <a:extLst>
                <a:ext uri="{FF2B5EF4-FFF2-40B4-BE49-F238E27FC236}">
                  <a16:creationId xmlns:a16="http://schemas.microsoft.com/office/drawing/2014/main" id="{F41CC3E7-2B05-3147-8226-115B669A48BD}"/>
                </a:ext>
              </a:extLst>
            </p:cNvPr>
            <p:cNvGraphicFramePr/>
            <p:nvPr/>
          </p:nvGraphicFramePr>
          <p:xfrm>
            <a:off x="1070692" y="3486148"/>
            <a:ext cx="2358308" cy="20690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44BAC4-056B-9A46-B777-3034F2DCF5C6}"/>
                </a:ext>
              </a:extLst>
            </p:cNvPr>
            <p:cNvSpPr txBox="1"/>
            <p:nvPr/>
          </p:nvSpPr>
          <p:spPr>
            <a:xfrm>
              <a:off x="1772792" y="4182449"/>
              <a:ext cx="9589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FFFFF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62%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7A9DBF-A33C-0047-8A1D-34257E501DC3}"/>
                </a:ext>
              </a:extLst>
            </p:cNvPr>
            <p:cNvSpPr txBox="1"/>
            <p:nvPr/>
          </p:nvSpPr>
          <p:spPr>
            <a:xfrm>
              <a:off x="2004394" y="4635069"/>
              <a:ext cx="490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FFFFFF">
                      <a:alpha val="60000"/>
                    </a:srgb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CSS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C10EB17-0038-304A-86A4-ADD1F42C37D0}"/>
              </a:ext>
            </a:extLst>
          </p:cNvPr>
          <p:cNvGrpSpPr/>
          <p:nvPr/>
        </p:nvGrpSpPr>
        <p:grpSpPr>
          <a:xfrm>
            <a:off x="8560153" y="2573211"/>
            <a:ext cx="2358308" cy="2069073"/>
            <a:chOff x="1070692" y="3486148"/>
            <a:chExt cx="2358308" cy="2069073"/>
          </a:xfrm>
        </p:grpSpPr>
        <p:graphicFrame>
          <p:nvGraphicFramePr>
            <p:cNvPr id="62" name="Chart 61">
              <a:extLst>
                <a:ext uri="{FF2B5EF4-FFF2-40B4-BE49-F238E27FC236}">
                  <a16:creationId xmlns:a16="http://schemas.microsoft.com/office/drawing/2014/main" id="{A6D9526F-1E4E-194E-B628-1A4712F89002}"/>
                </a:ext>
              </a:extLst>
            </p:cNvPr>
            <p:cNvGraphicFramePr/>
            <p:nvPr/>
          </p:nvGraphicFramePr>
          <p:xfrm>
            <a:off x="1070692" y="3486148"/>
            <a:ext cx="2358308" cy="20690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63" name="Chart 62">
              <a:extLst>
                <a:ext uri="{FF2B5EF4-FFF2-40B4-BE49-F238E27FC236}">
                  <a16:creationId xmlns:a16="http://schemas.microsoft.com/office/drawing/2014/main" id="{56F8CB55-65A1-3A4B-9972-5094A6B16750}"/>
                </a:ext>
              </a:extLst>
            </p:cNvPr>
            <p:cNvGraphicFramePr/>
            <p:nvPr/>
          </p:nvGraphicFramePr>
          <p:xfrm>
            <a:off x="1070692" y="3486148"/>
            <a:ext cx="2358308" cy="20690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DB67E8F-20E4-3844-987C-1A1AB3FC0A4E}"/>
                </a:ext>
              </a:extLst>
            </p:cNvPr>
            <p:cNvSpPr txBox="1"/>
            <p:nvPr/>
          </p:nvSpPr>
          <p:spPr>
            <a:xfrm>
              <a:off x="1772793" y="4182449"/>
              <a:ext cx="9589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FFFFFF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51%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2C2F007-A323-8042-87F1-495732C614D4}"/>
                </a:ext>
              </a:extLst>
            </p:cNvPr>
            <p:cNvSpPr txBox="1"/>
            <p:nvPr/>
          </p:nvSpPr>
          <p:spPr>
            <a:xfrm>
              <a:off x="2062134" y="4635069"/>
              <a:ext cx="3754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>
                  <a:solidFill>
                    <a:srgbClr val="FFFFFF">
                      <a:alpha val="60000"/>
                    </a:srgbClr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JS</a:t>
              </a:r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987BB84C-D4F0-9645-87BE-06C88009B34D}"/>
              </a:ext>
            </a:extLst>
          </p:cNvPr>
          <p:cNvSpPr/>
          <p:nvPr/>
        </p:nvSpPr>
        <p:spPr>
          <a:xfrm>
            <a:off x="10926034" y="5523924"/>
            <a:ext cx="1880047" cy="1880047"/>
          </a:xfrm>
          <a:prstGeom prst="ellipse">
            <a:avLst/>
          </a:prstGeom>
          <a:noFill/>
          <a:ln w="381000"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6FFA7B3-F72A-8D46-BA75-FC702F75F9DD}"/>
              </a:ext>
            </a:extLst>
          </p:cNvPr>
          <p:cNvSpPr/>
          <p:nvPr/>
        </p:nvSpPr>
        <p:spPr>
          <a:xfrm>
            <a:off x="-842153" y="-1337394"/>
            <a:ext cx="3515789" cy="3515789"/>
          </a:xfrm>
          <a:prstGeom prst="ellipse">
            <a:avLst/>
          </a:prstGeom>
          <a:noFill/>
          <a:ln w="381000"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80A092-6619-4A70-B57B-44F46F7F7023}"/>
              </a:ext>
            </a:extLst>
          </p:cNvPr>
          <p:cNvSpPr txBox="1"/>
          <p:nvPr/>
        </p:nvSpPr>
        <p:spPr>
          <a:xfrm>
            <a:off x="4313042" y="1017301"/>
            <a:ext cx="3565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PORTFOLIO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583220-1986-41D3-B7A6-84DABD0C6F5F}"/>
              </a:ext>
            </a:extLst>
          </p:cNvPr>
          <p:cNvSpPr txBox="1"/>
          <p:nvPr/>
        </p:nvSpPr>
        <p:spPr>
          <a:xfrm>
            <a:off x="4381490" y="1742214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Black" panose="02000000000000000000" pitchFamily="2" charset="0"/>
              </a:rPr>
              <a:t>Presentation</a:t>
            </a:r>
          </a:p>
        </p:txBody>
      </p:sp>
      <p:sp>
        <p:nvSpPr>
          <p:cNvPr id="38" name="Freeform 16">
            <a:extLst>
              <a:ext uri="{FF2B5EF4-FFF2-40B4-BE49-F238E27FC236}">
                <a16:creationId xmlns:a16="http://schemas.microsoft.com/office/drawing/2014/main" id="{CF5714DB-BFDD-4AC7-BDD4-6C0ACEB5B280}"/>
              </a:ext>
            </a:extLst>
          </p:cNvPr>
          <p:cNvSpPr/>
          <p:nvPr/>
        </p:nvSpPr>
        <p:spPr>
          <a:xfrm>
            <a:off x="5883941" y="531242"/>
            <a:ext cx="424097" cy="441768"/>
          </a:xfrm>
          <a:custGeom>
            <a:avLst/>
            <a:gdLst>
              <a:gd name="connsiteX0" fmla="*/ 280272 w 555291"/>
              <a:gd name="connsiteY0" fmla="*/ 417917 h 578428"/>
              <a:gd name="connsiteX1" fmla="*/ 136843 w 555291"/>
              <a:gd name="connsiteY1" fmla="*/ 480476 h 578428"/>
              <a:gd name="connsiteX2" fmla="*/ 277645 w 555291"/>
              <a:gd name="connsiteY2" fmla="*/ 530226 h 578428"/>
              <a:gd name="connsiteX3" fmla="*/ 418835 w 555291"/>
              <a:gd name="connsiteY3" fmla="*/ 480163 h 578428"/>
              <a:gd name="connsiteX4" fmla="*/ 280272 w 555291"/>
              <a:gd name="connsiteY4" fmla="*/ 417917 h 578428"/>
              <a:gd name="connsiteX5" fmla="*/ 277645 w 555291"/>
              <a:gd name="connsiteY5" fmla="*/ 168707 h 578428"/>
              <a:gd name="connsiteX6" fmla="*/ 219802 w 555291"/>
              <a:gd name="connsiteY6" fmla="*/ 228960 h 578428"/>
              <a:gd name="connsiteX7" fmla="*/ 277645 w 555291"/>
              <a:gd name="connsiteY7" fmla="*/ 289213 h 578428"/>
              <a:gd name="connsiteX8" fmla="*/ 335488 w 555291"/>
              <a:gd name="connsiteY8" fmla="*/ 228960 h 578428"/>
              <a:gd name="connsiteX9" fmla="*/ 277645 w 555291"/>
              <a:gd name="connsiteY9" fmla="*/ 168707 h 578428"/>
              <a:gd name="connsiteX10" fmla="*/ 277645 w 555291"/>
              <a:gd name="connsiteY10" fmla="*/ 120505 h 578428"/>
              <a:gd name="connsiteX11" fmla="*/ 381762 w 555291"/>
              <a:gd name="connsiteY11" fmla="*/ 228960 h 578428"/>
              <a:gd name="connsiteX12" fmla="*/ 277645 w 555291"/>
              <a:gd name="connsiteY12" fmla="*/ 337416 h 578428"/>
              <a:gd name="connsiteX13" fmla="*/ 173528 w 555291"/>
              <a:gd name="connsiteY13" fmla="*/ 228960 h 578428"/>
              <a:gd name="connsiteX14" fmla="*/ 277645 w 555291"/>
              <a:gd name="connsiteY14" fmla="*/ 120505 h 578428"/>
              <a:gd name="connsiteX15" fmla="*/ 277645 w 555291"/>
              <a:gd name="connsiteY15" fmla="*/ 48202 h 578428"/>
              <a:gd name="connsiteX16" fmla="*/ 46274 w 555291"/>
              <a:gd name="connsiteY16" fmla="*/ 289214 h 578428"/>
              <a:gd name="connsiteX17" fmla="*/ 103117 w 555291"/>
              <a:gd name="connsiteY17" fmla="*/ 447445 h 578428"/>
              <a:gd name="connsiteX18" fmla="*/ 280875 w 555291"/>
              <a:gd name="connsiteY18" fmla="*/ 369717 h 578428"/>
              <a:gd name="connsiteX19" fmla="*/ 452476 w 555291"/>
              <a:gd name="connsiteY19" fmla="*/ 447081 h 578428"/>
              <a:gd name="connsiteX20" fmla="*/ 509017 w 555291"/>
              <a:gd name="connsiteY20" fmla="*/ 289214 h 578428"/>
              <a:gd name="connsiteX21" fmla="*/ 277645 w 555291"/>
              <a:gd name="connsiteY21" fmla="*/ 48202 h 578428"/>
              <a:gd name="connsiteX22" fmla="*/ 277645 w 555291"/>
              <a:gd name="connsiteY22" fmla="*/ 0 h 578428"/>
              <a:gd name="connsiteX23" fmla="*/ 555291 w 555291"/>
              <a:gd name="connsiteY23" fmla="*/ 289214 h 578428"/>
              <a:gd name="connsiteX24" fmla="*/ 277645 w 555291"/>
              <a:gd name="connsiteY24" fmla="*/ 578428 h 578428"/>
              <a:gd name="connsiteX25" fmla="*/ 0 w 555291"/>
              <a:gd name="connsiteY25" fmla="*/ 289214 h 578428"/>
              <a:gd name="connsiteX26" fmla="*/ 277645 w 555291"/>
              <a:gd name="connsiteY26" fmla="*/ 0 h 57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5291" h="578428">
                <a:moveTo>
                  <a:pt x="280272" y="417917"/>
                </a:moveTo>
                <a:cubicBezTo>
                  <a:pt x="216694" y="417051"/>
                  <a:pt x="164505" y="452953"/>
                  <a:pt x="136843" y="480476"/>
                </a:cubicBezTo>
                <a:cubicBezTo>
                  <a:pt x="175846" y="511677"/>
                  <a:pt x="224666" y="530226"/>
                  <a:pt x="277645" y="530226"/>
                </a:cubicBezTo>
                <a:cubicBezTo>
                  <a:pt x="330801" y="530226"/>
                  <a:pt x="379768" y="511555"/>
                  <a:pt x="418835" y="480163"/>
                </a:cubicBezTo>
                <a:cubicBezTo>
                  <a:pt x="393141" y="453750"/>
                  <a:pt x="343718" y="418777"/>
                  <a:pt x="280272" y="417917"/>
                </a:cubicBezTo>
                <a:close/>
                <a:moveTo>
                  <a:pt x="277645" y="168707"/>
                </a:moveTo>
                <a:cubicBezTo>
                  <a:pt x="245700" y="168707"/>
                  <a:pt x="219802" y="195684"/>
                  <a:pt x="219802" y="228960"/>
                </a:cubicBezTo>
                <a:cubicBezTo>
                  <a:pt x="219802" y="262237"/>
                  <a:pt x="245700" y="289213"/>
                  <a:pt x="277645" y="289213"/>
                </a:cubicBezTo>
                <a:cubicBezTo>
                  <a:pt x="309590" y="289213"/>
                  <a:pt x="335488" y="262237"/>
                  <a:pt x="335488" y="228960"/>
                </a:cubicBezTo>
                <a:cubicBezTo>
                  <a:pt x="335488" y="195684"/>
                  <a:pt x="309590" y="168707"/>
                  <a:pt x="277645" y="168707"/>
                </a:cubicBezTo>
                <a:close/>
                <a:moveTo>
                  <a:pt x="277645" y="120505"/>
                </a:moveTo>
                <a:cubicBezTo>
                  <a:pt x="335148" y="120505"/>
                  <a:pt x="381762" y="169062"/>
                  <a:pt x="381762" y="228960"/>
                </a:cubicBezTo>
                <a:cubicBezTo>
                  <a:pt x="381762" y="288859"/>
                  <a:pt x="335148" y="337416"/>
                  <a:pt x="277645" y="337416"/>
                </a:cubicBezTo>
                <a:cubicBezTo>
                  <a:pt x="220142" y="337416"/>
                  <a:pt x="173528" y="288859"/>
                  <a:pt x="173528" y="228960"/>
                </a:cubicBezTo>
                <a:cubicBezTo>
                  <a:pt x="173528" y="169062"/>
                  <a:pt x="220142" y="120505"/>
                  <a:pt x="277645" y="120505"/>
                </a:cubicBezTo>
                <a:close/>
                <a:moveTo>
                  <a:pt x="277645" y="48202"/>
                </a:moveTo>
                <a:cubicBezTo>
                  <a:pt x="149863" y="48202"/>
                  <a:pt x="46274" y="156107"/>
                  <a:pt x="46274" y="289214"/>
                </a:cubicBezTo>
                <a:cubicBezTo>
                  <a:pt x="46274" y="349768"/>
                  <a:pt x="67714" y="405109"/>
                  <a:pt x="103117" y="447445"/>
                </a:cubicBezTo>
                <a:cubicBezTo>
                  <a:pt x="136946" y="413137"/>
                  <a:pt x="200651" y="368627"/>
                  <a:pt x="280875" y="369717"/>
                </a:cubicBezTo>
                <a:cubicBezTo>
                  <a:pt x="359842" y="370792"/>
                  <a:pt x="420274" y="413537"/>
                  <a:pt x="452476" y="447081"/>
                </a:cubicBezTo>
                <a:cubicBezTo>
                  <a:pt x="487700" y="404794"/>
                  <a:pt x="509017" y="349597"/>
                  <a:pt x="509017" y="289214"/>
                </a:cubicBezTo>
                <a:cubicBezTo>
                  <a:pt x="509017" y="156107"/>
                  <a:pt x="405427" y="48202"/>
                  <a:pt x="277645" y="48202"/>
                </a:cubicBezTo>
                <a:close/>
                <a:moveTo>
                  <a:pt x="277645" y="0"/>
                </a:moveTo>
                <a:cubicBezTo>
                  <a:pt x="430984" y="0"/>
                  <a:pt x="555291" y="129485"/>
                  <a:pt x="555291" y="289214"/>
                </a:cubicBezTo>
                <a:cubicBezTo>
                  <a:pt x="555291" y="448942"/>
                  <a:pt x="430984" y="578428"/>
                  <a:pt x="277645" y="578428"/>
                </a:cubicBezTo>
                <a:cubicBezTo>
                  <a:pt x="124306" y="578428"/>
                  <a:pt x="0" y="448942"/>
                  <a:pt x="0" y="289214"/>
                </a:cubicBezTo>
                <a:cubicBezTo>
                  <a:pt x="0" y="129485"/>
                  <a:pt x="124306" y="0"/>
                  <a:pt x="277645" y="0"/>
                </a:cubicBezTo>
                <a:close/>
              </a:path>
            </a:pathLst>
          </a:custGeom>
          <a:solidFill>
            <a:schemeClr val="bg1"/>
          </a:solidFill>
          <a:ln w="2286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TL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1CEA47-1800-4C8B-B987-3D2D78487FC3}"/>
              </a:ext>
            </a:extLst>
          </p:cNvPr>
          <p:cNvSpPr txBox="1"/>
          <p:nvPr/>
        </p:nvSpPr>
        <p:spPr>
          <a:xfrm>
            <a:off x="1370225" y="4723571"/>
            <a:ext cx="18719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01</a:t>
            </a:r>
            <a:endParaRPr lang="en-ID" sz="14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807F00-84E6-425D-A37E-C8ACCC640FBD}"/>
              </a:ext>
            </a:extLst>
          </p:cNvPr>
          <p:cNvSpPr txBox="1"/>
          <p:nvPr/>
        </p:nvSpPr>
        <p:spPr>
          <a:xfrm>
            <a:off x="1094115" y="5102403"/>
            <a:ext cx="2286270" cy="7924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b="0" i="0" dirty="0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 wonderful serenity taken possession  entire soul like these sweet mornings</a:t>
            </a:r>
            <a:endParaRPr lang="en-US" sz="10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AE82BD-1411-49A8-9E60-B695A0C4522D}"/>
              </a:ext>
            </a:extLst>
          </p:cNvPr>
          <p:cNvSpPr txBox="1"/>
          <p:nvPr/>
        </p:nvSpPr>
        <p:spPr>
          <a:xfrm>
            <a:off x="3812484" y="4723571"/>
            <a:ext cx="18719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02</a:t>
            </a:r>
            <a:endParaRPr lang="en-ID" sz="14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755A5D-DDBB-48DE-8F25-085EBE643204}"/>
              </a:ext>
            </a:extLst>
          </p:cNvPr>
          <p:cNvSpPr txBox="1"/>
          <p:nvPr/>
        </p:nvSpPr>
        <p:spPr>
          <a:xfrm>
            <a:off x="3536374" y="5102403"/>
            <a:ext cx="2286270" cy="7924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b="0" i="0" dirty="0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 wonderful serenity taken possession  entire soul like these sweet mornings</a:t>
            </a:r>
            <a:endParaRPr lang="en-US" sz="10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F32B15-FF3C-4FD7-87DF-6C92AD27954A}"/>
              </a:ext>
            </a:extLst>
          </p:cNvPr>
          <p:cNvSpPr txBox="1"/>
          <p:nvPr/>
        </p:nvSpPr>
        <p:spPr>
          <a:xfrm>
            <a:off x="6331761" y="4723571"/>
            <a:ext cx="18719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03</a:t>
            </a:r>
            <a:endParaRPr lang="en-ID" sz="14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23223A-0704-4C91-897C-6D77D6F14299}"/>
              </a:ext>
            </a:extLst>
          </p:cNvPr>
          <p:cNvSpPr txBox="1"/>
          <p:nvPr/>
        </p:nvSpPr>
        <p:spPr>
          <a:xfrm>
            <a:off x="6055651" y="5102403"/>
            <a:ext cx="2286270" cy="7924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b="0" i="0" dirty="0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 wonderful serenity taken possession  entire soul like these sweet mornings</a:t>
            </a:r>
            <a:endParaRPr lang="en-US" sz="10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4E2DE3-44E9-43C5-9274-A4CDAC419506}"/>
              </a:ext>
            </a:extLst>
          </p:cNvPr>
          <p:cNvSpPr txBox="1"/>
          <p:nvPr/>
        </p:nvSpPr>
        <p:spPr>
          <a:xfrm>
            <a:off x="8843467" y="4723571"/>
            <a:ext cx="18719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ID" sz="20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 04</a:t>
            </a:r>
            <a:endParaRPr lang="en-ID" sz="1400" b="1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21FDA7-392E-4DAD-B6A4-FAE36CF512C0}"/>
              </a:ext>
            </a:extLst>
          </p:cNvPr>
          <p:cNvSpPr txBox="1"/>
          <p:nvPr/>
        </p:nvSpPr>
        <p:spPr>
          <a:xfrm>
            <a:off x="8567357" y="5102403"/>
            <a:ext cx="2286270" cy="7924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50" b="0" i="0" dirty="0">
                <a:solidFill>
                  <a:schemeClr val="bg1"/>
                </a:solidFill>
                <a:effectLst/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A wonderful serenity taken possession  entire soul like these sweet mornings</a:t>
            </a:r>
            <a:endParaRPr lang="en-US" sz="105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34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3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3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40" grpId="0"/>
          <p:bldP spid="41" grpId="0"/>
          <p:bldP spid="42" grpId="0"/>
          <p:bldP spid="43" grpId="0"/>
          <p:bldP spid="44" grpId="0"/>
          <p:bldP spid="45" grpId="0"/>
          <p:bldP spid="4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3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9" grpId="0"/>
          <p:bldP spid="40" grpId="0"/>
          <p:bldP spid="41" grpId="0"/>
          <p:bldP spid="42" grpId="0"/>
          <p:bldP spid="43" grpId="0"/>
          <p:bldP spid="44" grpId="0"/>
          <p:bldP spid="45" grpId="0"/>
          <p:bldP spid="4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45AF6EB1-EC3A-4996-B553-2D84DED062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8" r="17168"/>
          <a:stretch>
            <a:fillRect/>
          </a:stretch>
        </p:blipFill>
        <p:spPr/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E1D7C1D-0DE8-4148-B98C-9AEB3FBD2F09}"/>
              </a:ext>
            </a:extLst>
          </p:cNvPr>
          <p:cNvSpPr/>
          <p:nvPr/>
        </p:nvSpPr>
        <p:spPr>
          <a:xfrm>
            <a:off x="0" y="0"/>
            <a:ext cx="6785577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CD7E14D-5D63-1A4A-B583-64C2815F8E8D}"/>
              </a:ext>
            </a:extLst>
          </p:cNvPr>
          <p:cNvCxnSpPr>
            <a:cxnSpLocks/>
          </p:cNvCxnSpPr>
          <p:nvPr/>
        </p:nvCxnSpPr>
        <p:spPr>
          <a:xfrm flipV="1">
            <a:off x="384523" y="446579"/>
            <a:ext cx="0" cy="1203563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54E0E63D-8D58-984F-A5A1-A3A3EBBBAFD7}"/>
              </a:ext>
            </a:extLst>
          </p:cNvPr>
          <p:cNvSpPr/>
          <p:nvPr/>
        </p:nvSpPr>
        <p:spPr>
          <a:xfrm>
            <a:off x="-570232" y="-710778"/>
            <a:ext cx="2265612" cy="2265612"/>
          </a:xfrm>
          <a:prstGeom prst="ellipse">
            <a:avLst/>
          </a:prstGeom>
          <a:noFill/>
          <a:ln w="381000">
            <a:solidFill>
              <a:schemeClr val="bg1">
                <a:alpha val="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6CCD56-3897-A64D-A85F-379C4B7B12C1}"/>
              </a:ext>
            </a:extLst>
          </p:cNvPr>
          <p:cNvSpPr/>
          <p:nvPr/>
        </p:nvSpPr>
        <p:spPr>
          <a:xfrm>
            <a:off x="6754515" y="0"/>
            <a:ext cx="543748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965200" dist="469900" dir="10800000" algn="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CB9025-B666-A944-BD25-9E51BE15092C}"/>
              </a:ext>
            </a:extLst>
          </p:cNvPr>
          <p:cNvSpPr txBox="1"/>
          <p:nvPr/>
        </p:nvSpPr>
        <p:spPr>
          <a:xfrm>
            <a:off x="7484189" y="2015017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22ACA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8ED7DA-BE1C-8545-878A-6291166C71DC}"/>
              </a:ext>
            </a:extLst>
          </p:cNvPr>
          <p:cNvSpPr txBox="1"/>
          <p:nvPr/>
        </p:nvSpPr>
        <p:spPr>
          <a:xfrm>
            <a:off x="7484189" y="1706199"/>
            <a:ext cx="784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Dosis Medium" panose="02010503020202060003" pitchFamily="2" charset="77"/>
              </a:rPr>
              <a:t>My Skill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2683AE6-B982-4941-81AF-3171AE121CC0}"/>
              </a:ext>
            </a:extLst>
          </p:cNvPr>
          <p:cNvSpPr/>
          <p:nvPr/>
        </p:nvSpPr>
        <p:spPr>
          <a:xfrm>
            <a:off x="10543362" y="-615470"/>
            <a:ext cx="2265612" cy="2265612"/>
          </a:xfrm>
          <a:prstGeom prst="ellipse">
            <a:avLst/>
          </a:prstGeom>
          <a:noFill/>
          <a:ln w="381000">
            <a:solidFill>
              <a:srgbClr val="FF6361">
                <a:alpha val="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F43A37-0E03-FD4D-97FC-56001ED21646}"/>
              </a:ext>
            </a:extLst>
          </p:cNvPr>
          <p:cNvSpPr/>
          <p:nvPr/>
        </p:nvSpPr>
        <p:spPr>
          <a:xfrm>
            <a:off x="7591658" y="3449864"/>
            <a:ext cx="3702205" cy="8920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831FF2-24E1-3D41-8034-490F679A31ED}"/>
              </a:ext>
            </a:extLst>
          </p:cNvPr>
          <p:cNvSpPr/>
          <p:nvPr/>
        </p:nvSpPr>
        <p:spPr>
          <a:xfrm>
            <a:off x="7591659" y="3449864"/>
            <a:ext cx="2865522" cy="892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198E5F-8FB5-A143-A7B8-5770EE7AC766}"/>
              </a:ext>
            </a:extLst>
          </p:cNvPr>
          <p:cNvSpPr txBox="1"/>
          <p:nvPr/>
        </p:nvSpPr>
        <p:spPr>
          <a:xfrm>
            <a:off x="7484189" y="3061936"/>
            <a:ext cx="1685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ADOBE PHOTOSHOP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ABC0E-F6C2-D34E-A856-2BEFAFFCF6F6}"/>
              </a:ext>
            </a:extLst>
          </p:cNvPr>
          <p:cNvSpPr txBox="1"/>
          <p:nvPr/>
        </p:nvSpPr>
        <p:spPr>
          <a:xfrm>
            <a:off x="10854009" y="3061936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 dirty="0">
                <a:solidFill>
                  <a:srgbClr val="FF636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82%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006C9B9-CBD4-B946-949F-2092A7CDAAA4}"/>
              </a:ext>
            </a:extLst>
          </p:cNvPr>
          <p:cNvSpPr/>
          <p:nvPr/>
        </p:nvSpPr>
        <p:spPr>
          <a:xfrm>
            <a:off x="7591658" y="4276231"/>
            <a:ext cx="3702205" cy="8920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FBC2188-156C-D444-8AAA-08BD229BEEF8}"/>
              </a:ext>
            </a:extLst>
          </p:cNvPr>
          <p:cNvSpPr/>
          <p:nvPr/>
        </p:nvSpPr>
        <p:spPr>
          <a:xfrm>
            <a:off x="7591659" y="4274707"/>
            <a:ext cx="2323742" cy="90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2E4BF1-8CF8-E241-9E06-4956999E673E}"/>
              </a:ext>
            </a:extLst>
          </p:cNvPr>
          <p:cNvSpPr txBox="1"/>
          <p:nvPr/>
        </p:nvSpPr>
        <p:spPr>
          <a:xfrm>
            <a:off x="7484189" y="3888303"/>
            <a:ext cx="1771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Dosis SemiBold" panose="02010503020202060003" pitchFamily="2" charset="77"/>
              </a:defRPr>
            </a:lvl1pPr>
          </a:lstStyle>
          <a:p>
            <a:r>
              <a:rPr 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ADOBE ILLUSTRATOR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50C62C-5763-4645-B11D-F7F83B87DD9B}"/>
              </a:ext>
            </a:extLst>
          </p:cNvPr>
          <p:cNvSpPr txBox="1"/>
          <p:nvPr/>
        </p:nvSpPr>
        <p:spPr>
          <a:xfrm>
            <a:off x="10854009" y="3888303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>
                <a:solidFill>
                  <a:srgbClr val="FF636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65%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BB8093B-C533-0045-B358-C8E3B420DBFC}"/>
              </a:ext>
            </a:extLst>
          </p:cNvPr>
          <p:cNvSpPr/>
          <p:nvPr/>
        </p:nvSpPr>
        <p:spPr>
          <a:xfrm>
            <a:off x="7607075" y="5102598"/>
            <a:ext cx="3702205" cy="8920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D5129C5-461C-114C-9D09-B68155D8F0A3}"/>
              </a:ext>
            </a:extLst>
          </p:cNvPr>
          <p:cNvSpPr/>
          <p:nvPr/>
        </p:nvSpPr>
        <p:spPr>
          <a:xfrm>
            <a:off x="7607076" y="5101074"/>
            <a:ext cx="3318456" cy="90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6"/>
              </a:gs>
            </a:gsLst>
            <a:lin ang="16200000" scaled="1"/>
            <a:tileRect/>
          </a:gradFill>
          <a:ln w="920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24544-3629-604A-ADAD-2D7E39881B45}"/>
              </a:ext>
            </a:extLst>
          </p:cNvPr>
          <p:cNvSpPr txBox="1"/>
          <p:nvPr/>
        </p:nvSpPr>
        <p:spPr>
          <a:xfrm>
            <a:off x="7499606" y="4714670"/>
            <a:ext cx="783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SKETCH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17BE18-C82B-F246-BAD0-92B72382415E}"/>
              </a:ext>
            </a:extLst>
          </p:cNvPr>
          <p:cNvSpPr txBox="1"/>
          <p:nvPr/>
        </p:nvSpPr>
        <p:spPr>
          <a:xfrm>
            <a:off x="10869426" y="4714670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b="1">
                <a:solidFill>
                  <a:srgbClr val="FF636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93%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5011B7-1F4F-4088-A2C6-9895FE77E614}"/>
              </a:ext>
            </a:extLst>
          </p:cNvPr>
          <p:cNvSpPr txBox="1"/>
          <p:nvPr/>
        </p:nvSpPr>
        <p:spPr>
          <a:xfrm>
            <a:off x="948375" y="2665479"/>
            <a:ext cx="48372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PORTFOLIO</a:t>
            </a:r>
          </a:p>
        </p:txBody>
      </p:sp>
      <p:sp>
        <p:nvSpPr>
          <p:cNvPr id="34" name="Oval 1">
            <a:extLst>
              <a:ext uri="{FF2B5EF4-FFF2-40B4-BE49-F238E27FC236}">
                <a16:creationId xmlns:a16="http://schemas.microsoft.com/office/drawing/2014/main" id="{F2C5B4C6-FF4F-4E73-9529-05BCD84722D1}"/>
              </a:ext>
            </a:extLst>
          </p:cNvPr>
          <p:cNvSpPr/>
          <p:nvPr/>
        </p:nvSpPr>
        <p:spPr>
          <a:xfrm>
            <a:off x="1652510" y="1672074"/>
            <a:ext cx="3429000" cy="3429000"/>
          </a:xfrm>
          <a:prstGeom prst="ellipse">
            <a:avLst/>
          </a:prstGeom>
          <a:noFill/>
          <a:ln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9FCB34-1FD9-4F6E-9D9D-89F3FFDA71EE}"/>
              </a:ext>
            </a:extLst>
          </p:cNvPr>
          <p:cNvSpPr txBox="1"/>
          <p:nvPr/>
        </p:nvSpPr>
        <p:spPr>
          <a:xfrm>
            <a:off x="412185" y="4230510"/>
            <a:ext cx="5576855" cy="5282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Light" panose="02000000000000000000" pitchFamily="2" charset="0"/>
              </a:rPr>
              <a:t>Lorem ipsum dolor sit amet, consectetuer adipiscing elit. Maecenas porttitor congue massa. Fusce posuere, magna sed pulvinar ultricies, purus lectus malesuada libero, sit </a:t>
            </a:r>
            <a:r>
              <a:rPr lang="en-US" sz="10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Light" panose="02000000000000000000" pitchFamily="2" charset="0"/>
              </a:rPr>
              <a:t>amet</a:t>
            </a:r>
            <a:endParaRPr lang="en-US" sz="10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Roboto Light" panose="020000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3EF6AA-8A6B-4E1C-B722-87EEC7F10382}"/>
              </a:ext>
            </a:extLst>
          </p:cNvPr>
          <p:cNvSpPr txBox="1"/>
          <p:nvPr/>
        </p:nvSpPr>
        <p:spPr>
          <a:xfrm>
            <a:off x="1652509" y="3724766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Roboto Black" panose="02000000000000000000" pitchFamily="2" charset="0"/>
              </a:rPr>
              <a:t>Presentation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5D1064-D9D1-4676-AD8E-A5F418CA7B00}"/>
              </a:ext>
            </a:extLst>
          </p:cNvPr>
          <p:cNvSpPr txBox="1"/>
          <p:nvPr/>
        </p:nvSpPr>
        <p:spPr>
          <a:xfrm>
            <a:off x="2118750" y="5226199"/>
            <a:ext cx="2496518" cy="259675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EG" sz="1200" b="1" dirty="0">
                <a:solidFill>
                  <a:srgbClr val="FFFFF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AGENCY PORTFOLIO</a:t>
            </a:r>
          </a:p>
        </p:txBody>
      </p:sp>
      <p:sp>
        <p:nvSpPr>
          <p:cNvPr id="38" name="Freeform 16">
            <a:extLst>
              <a:ext uri="{FF2B5EF4-FFF2-40B4-BE49-F238E27FC236}">
                <a16:creationId xmlns:a16="http://schemas.microsoft.com/office/drawing/2014/main" id="{137AFFEF-B292-46DC-8D43-872FA158BA19}"/>
              </a:ext>
            </a:extLst>
          </p:cNvPr>
          <p:cNvSpPr/>
          <p:nvPr/>
        </p:nvSpPr>
        <p:spPr>
          <a:xfrm>
            <a:off x="3092689" y="2037774"/>
            <a:ext cx="534644" cy="556921"/>
          </a:xfrm>
          <a:custGeom>
            <a:avLst/>
            <a:gdLst>
              <a:gd name="connsiteX0" fmla="*/ 280272 w 555291"/>
              <a:gd name="connsiteY0" fmla="*/ 417917 h 578428"/>
              <a:gd name="connsiteX1" fmla="*/ 136843 w 555291"/>
              <a:gd name="connsiteY1" fmla="*/ 480476 h 578428"/>
              <a:gd name="connsiteX2" fmla="*/ 277645 w 555291"/>
              <a:gd name="connsiteY2" fmla="*/ 530226 h 578428"/>
              <a:gd name="connsiteX3" fmla="*/ 418835 w 555291"/>
              <a:gd name="connsiteY3" fmla="*/ 480163 h 578428"/>
              <a:gd name="connsiteX4" fmla="*/ 280272 w 555291"/>
              <a:gd name="connsiteY4" fmla="*/ 417917 h 578428"/>
              <a:gd name="connsiteX5" fmla="*/ 277645 w 555291"/>
              <a:gd name="connsiteY5" fmla="*/ 168707 h 578428"/>
              <a:gd name="connsiteX6" fmla="*/ 219802 w 555291"/>
              <a:gd name="connsiteY6" fmla="*/ 228960 h 578428"/>
              <a:gd name="connsiteX7" fmla="*/ 277645 w 555291"/>
              <a:gd name="connsiteY7" fmla="*/ 289213 h 578428"/>
              <a:gd name="connsiteX8" fmla="*/ 335488 w 555291"/>
              <a:gd name="connsiteY8" fmla="*/ 228960 h 578428"/>
              <a:gd name="connsiteX9" fmla="*/ 277645 w 555291"/>
              <a:gd name="connsiteY9" fmla="*/ 168707 h 578428"/>
              <a:gd name="connsiteX10" fmla="*/ 277645 w 555291"/>
              <a:gd name="connsiteY10" fmla="*/ 120505 h 578428"/>
              <a:gd name="connsiteX11" fmla="*/ 381762 w 555291"/>
              <a:gd name="connsiteY11" fmla="*/ 228960 h 578428"/>
              <a:gd name="connsiteX12" fmla="*/ 277645 w 555291"/>
              <a:gd name="connsiteY12" fmla="*/ 337416 h 578428"/>
              <a:gd name="connsiteX13" fmla="*/ 173528 w 555291"/>
              <a:gd name="connsiteY13" fmla="*/ 228960 h 578428"/>
              <a:gd name="connsiteX14" fmla="*/ 277645 w 555291"/>
              <a:gd name="connsiteY14" fmla="*/ 120505 h 578428"/>
              <a:gd name="connsiteX15" fmla="*/ 277645 w 555291"/>
              <a:gd name="connsiteY15" fmla="*/ 48202 h 578428"/>
              <a:gd name="connsiteX16" fmla="*/ 46274 w 555291"/>
              <a:gd name="connsiteY16" fmla="*/ 289214 h 578428"/>
              <a:gd name="connsiteX17" fmla="*/ 103117 w 555291"/>
              <a:gd name="connsiteY17" fmla="*/ 447445 h 578428"/>
              <a:gd name="connsiteX18" fmla="*/ 280875 w 555291"/>
              <a:gd name="connsiteY18" fmla="*/ 369717 h 578428"/>
              <a:gd name="connsiteX19" fmla="*/ 452476 w 555291"/>
              <a:gd name="connsiteY19" fmla="*/ 447081 h 578428"/>
              <a:gd name="connsiteX20" fmla="*/ 509017 w 555291"/>
              <a:gd name="connsiteY20" fmla="*/ 289214 h 578428"/>
              <a:gd name="connsiteX21" fmla="*/ 277645 w 555291"/>
              <a:gd name="connsiteY21" fmla="*/ 48202 h 578428"/>
              <a:gd name="connsiteX22" fmla="*/ 277645 w 555291"/>
              <a:gd name="connsiteY22" fmla="*/ 0 h 578428"/>
              <a:gd name="connsiteX23" fmla="*/ 555291 w 555291"/>
              <a:gd name="connsiteY23" fmla="*/ 289214 h 578428"/>
              <a:gd name="connsiteX24" fmla="*/ 277645 w 555291"/>
              <a:gd name="connsiteY24" fmla="*/ 578428 h 578428"/>
              <a:gd name="connsiteX25" fmla="*/ 0 w 555291"/>
              <a:gd name="connsiteY25" fmla="*/ 289214 h 578428"/>
              <a:gd name="connsiteX26" fmla="*/ 277645 w 555291"/>
              <a:gd name="connsiteY26" fmla="*/ 0 h 578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5291" h="578428">
                <a:moveTo>
                  <a:pt x="280272" y="417917"/>
                </a:moveTo>
                <a:cubicBezTo>
                  <a:pt x="216694" y="417051"/>
                  <a:pt x="164505" y="452953"/>
                  <a:pt x="136843" y="480476"/>
                </a:cubicBezTo>
                <a:cubicBezTo>
                  <a:pt x="175846" y="511677"/>
                  <a:pt x="224666" y="530226"/>
                  <a:pt x="277645" y="530226"/>
                </a:cubicBezTo>
                <a:cubicBezTo>
                  <a:pt x="330801" y="530226"/>
                  <a:pt x="379768" y="511555"/>
                  <a:pt x="418835" y="480163"/>
                </a:cubicBezTo>
                <a:cubicBezTo>
                  <a:pt x="393141" y="453750"/>
                  <a:pt x="343718" y="418777"/>
                  <a:pt x="280272" y="417917"/>
                </a:cubicBezTo>
                <a:close/>
                <a:moveTo>
                  <a:pt x="277645" y="168707"/>
                </a:moveTo>
                <a:cubicBezTo>
                  <a:pt x="245700" y="168707"/>
                  <a:pt x="219802" y="195684"/>
                  <a:pt x="219802" y="228960"/>
                </a:cubicBezTo>
                <a:cubicBezTo>
                  <a:pt x="219802" y="262237"/>
                  <a:pt x="245700" y="289213"/>
                  <a:pt x="277645" y="289213"/>
                </a:cubicBezTo>
                <a:cubicBezTo>
                  <a:pt x="309590" y="289213"/>
                  <a:pt x="335488" y="262237"/>
                  <a:pt x="335488" y="228960"/>
                </a:cubicBezTo>
                <a:cubicBezTo>
                  <a:pt x="335488" y="195684"/>
                  <a:pt x="309590" y="168707"/>
                  <a:pt x="277645" y="168707"/>
                </a:cubicBezTo>
                <a:close/>
                <a:moveTo>
                  <a:pt x="277645" y="120505"/>
                </a:moveTo>
                <a:cubicBezTo>
                  <a:pt x="335148" y="120505"/>
                  <a:pt x="381762" y="169062"/>
                  <a:pt x="381762" y="228960"/>
                </a:cubicBezTo>
                <a:cubicBezTo>
                  <a:pt x="381762" y="288859"/>
                  <a:pt x="335148" y="337416"/>
                  <a:pt x="277645" y="337416"/>
                </a:cubicBezTo>
                <a:cubicBezTo>
                  <a:pt x="220142" y="337416"/>
                  <a:pt x="173528" y="288859"/>
                  <a:pt x="173528" y="228960"/>
                </a:cubicBezTo>
                <a:cubicBezTo>
                  <a:pt x="173528" y="169062"/>
                  <a:pt x="220142" y="120505"/>
                  <a:pt x="277645" y="120505"/>
                </a:cubicBezTo>
                <a:close/>
                <a:moveTo>
                  <a:pt x="277645" y="48202"/>
                </a:moveTo>
                <a:cubicBezTo>
                  <a:pt x="149863" y="48202"/>
                  <a:pt x="46274" y="156107"/>
                  <a:pt x="46274" y="289214"/>
                </a:cubicBezTo>
                <a:cubicBezTo>
                  <a:pt x="46274" y="349768"/>
                  <a:pt x="67714" y="405109"/>
                  <a:pt x="103117" y="447445"/>
                </a:cubicBezTo>
                <a:cubicBezTo>
                  <a:pt x="136946" y="413137"/>
                  <a:pt x="200651" y="368627"/>
                  <a:pt x="280875" y="369717"/>
                </a:cubicBezTo>
                <a:cubicBezTo>
                  <a:pt x="359842" y="370792"/>
                  <a:pt x="420274" y="413537"/>
                  <a:pt x="452476" y="447081"/>
                </a:cubicBezTo>
                <a:cubicBezTo>
                  <a:pt x="487700" y="404794"/>
                  <a:pt x="509017" y="349597"/>
                  <a:pt x="509017" y="289214"/>
                </a:cubicBezTo>
                <a:cubicBezTo>
                  <a:pt x="509017" y="156107"/>
                  <a:pt x="405427" y="48202"/>
                  <a:pt x="277645" y="48202"/>
                </a:cubicBezTo>
                <a:close/>
                <a:moveTo>
                  <a:pt x="277645" y="0"/>
                </a:moveTo>
                <a:cubicBezTo>
                  <a:pt x="430984" y="0"/>
                  <a:pt x="555291" y="129485"/>
                  <a:pt x="555291" y="289214"/>
                </a:cubicBezTo>
                <a:cubicBezTo>
                  <a:pt x="555291" y="448942"/>
                  <a:pt x="430984" y="578428"/>
                  <a:pt x="277645" y="578428"/>
                </a:cubicBezTo>
                <a:cubicBezTo>
                  <a:pt x="124306" y="578428"/>
                  <a:pt x="0" y="448942"/>
                  <a:pt x="0" y="289214"/>
                </a:cubicBezTo>
                <a:cubicBezTo>
                  <a:pt x="0" y="129485"/>
                  <a:pt x="124306" y="0"/>
                  <a:pt x="277645" y="0"/>
                </a:cubicBezTo>
                <a:close/>
              </a:path>
            </a:pathLst>
          </a:custGeom>
          <a:solidFill>
            <a:schemeClr val="bg1"/>
          </a:solidFill>
          <a:ln w="2286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TL" sz="16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8EC6C4-5A72-4E2C-88CC-D6121DCA8B50}"/>
              </a:ext>
            </a:extLst>
          </p:cNvPr>
          <p:cNvSpPr txBox="1"/>
          <p:nvPr/>
        </p:nvSpPr>
        <p:spPr>
          <a:xfrm>
            <a:off x="10457181" y="6331876"/>
            <a:ext cx="1550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22AFA7"/>
                </a:solidFill>
              </a:rPr>
              <a:t>PORTFOLIO NAME</a:t>
            </a:r>
          </a:p>
        </p:txBody>
      </p:sp>
      <p:grpSp>
        <p:nvGrpSpPr>
          <p:cNvPr id="41" name="Group 2">
            <a:extLst>
              <a:ext uri="{FF2B5EF4-FFF2-40B4-BE49-F238E27FC236}">
                <a16:creationId xmlns:a16="http://schemas.microsoft.com/office/drawing/2014/main" id="{BA1D81F9-8733-463F-8938-3621269D1B2F}"/>
              </a:ext>
            </a:extLst>
          </p:cNvPr>
          <p:cNvGrpSpPr/>
          <p:nvPr/>
        </p:nvGrpSpPr>
        <p:grpSpPr>
          <a:xfrm>
            <a:off x="7864199" y="6451425"/>
            <a:ext cx="2567711" cy="93446"/>
            <a:chOff x="1792245" y="6550048"/>
            <a:chExt cx="6398312" cy="149089"/>
          </a:xfrm>
          <a:solidFill>
            <a:schemeClr val="bg1"/>
          </a:solidFill>
        </p:grpSpPr>
        <p:sp>
          <p:nvSpPr>
            <p:cNvPr id="42" name="Rectangle 3">
              <a:extLst>
                <a:ext uri="{FF2B5EF4-FFF2-40B4-BE49-F238E27FC236}">
                  <a16:creationId xmlns:a16="http://schemas.microsoft.com/office/drawing/2014/main" id="{963E4946-6607-4D1D-B05A-FC389C54F47F}"/>
                </a:ext>
              </a:extLst>
            </p:cNvPr>
            <p:cNvSpPr/>
            <p:nvPr/>
          </p:nvSpPr>
          <p:spPr>
            <a:xfrm>
              <a:off x="2193949" y="6550048"/>
              <a:ext cx="5996608" cy="149089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16200000" scaled="1"/>
              <a:tileRect/>
            </a:gra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">
              <a:extLst>
                <a:ext uri="{FF2B5EF4-FFF2-40B4-BE49-F238E27FC236}">
                  <a16:creationId xmlns:a16="http://schemas.microsoft.com/office/drawing/2014/main" id="{B53CA6C2-89F4-4147-9C2E-7D82D57D4A79}"/>
                </a:ext>
              </a:extLst>
            </p:cNvPr>
            <p:cNvSpPr/>
            <p:nvPr/>
          </p:nvSpPr>
          <p:spPr>
            <a:xfrm>
              <a:off x="1993097" y="6550048"/>
              <a:ext cx="150052" cy="149089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16200000" scaled="1"/>
              <a:tileRect/>
            </a:gra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534A162B-F584-40AD-9114-63C7A3A89E85}"/>
                </a:ext>
              </a:extLst>
            </p:cNvPr>
            <p:cNvSpPr/>
            <p:nvPr/>
          </p:nvSpPr>
          <p:spPr>
            <a:xfrm>
              <a:off x="1792245" y="6550048"/>
              <a:ext cx="150052" cy="149089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6"/>
                </a:gs>
              </a:gsLst>
              <a:lin ang="16200000" scaled="1"/>
              <a:tileRect/>
            </a:gradFill>
            <a:ln w="920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483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3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3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Blue Swap">
      <a:dk1>
        <a:srgbClr val="000000"/>
      </a:dk1>
      <a:lt1>
        <a:srgbClr val="FFFFFF"/>
      </a:lt1>
      <a:dk2>
        <a:srgbClr val="394656"/>
      </a:dk2>
      <a:lt2>
        <a:srgbClr val="B4B3B2"/>
      </a:lt2>
      <a:accent1>
        <a:srgbClr val="1C99BE"/>
      </a:accent1>
      <a:accent2>
        <a:srgbClr val="209FB4"/>
      </a:accent2>
      <a:accent3>
        <a:srgbClr val="1FA4A8"/>
      </a:accent3>
      <a:accent4>
        <a:srgbClr val="22A99B"/>
      </a:accent4>
      <a:accent5>
        <a:srgbClr val="24AD90"/>
      </a:accent5>
      <a:accent6>
        <a:srgbClr val="24B383"/>
      </a:accent6>
      <a:hlink>
        <a:srgbClr val="9454C3"/>
      </a:hlink>
      <a:folHlink>
        <a:srgbClr val="3EBBF0"/>
      </a:folHlink>
    </a:clrScheme>
    <a:fontScheme name="case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56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F347073-BDB4-4C4C-8BB7-3A8A144FF812}">
  <we:reference id="wa104379997" version="2.0.0.0" store="en-US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4351</TotalTime>
  <Words>1214</Words>
  <Application>Microsoft Office PowerPoint</Application>
  <PresentationFormat>와이드스크린</PresentationFormat>
  <Paragraphs>217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Dosis Medium</vt:lpstr>
      <vt:lpstr>Poppins</vt:lpstr>
      <vt:lpstr>Poppins SemiBold</vt:lpstr>
      <vt:lpstr>Raleway</vt:lpstr>
      <vt:lpstr>Raleway Medium</vt:lpstr>
      <vt:lpstr>맑은 고딕</vt:lpstr>
      <vt:lpstr>에스코어 드림 2 ExtraLight</vt:lpstr>
      <vt:lpstr>에스코어 드림 4 Regular</vt:lpstr>
      <vt:lpstr>에스코어 드림 6 Bold</vt:lpstr>
      <vt:lpstr>Arial</vt:lpstr>
      <vt:lpstr>Open Sans</vt:lpstr>
      <vt:lpstr>Roboto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 P</dc:creator>
  <cp:lastModifiedBy>개미리</cp:lastModifiedBy>
  <cp:revision>166</cp:revision>
  <dcterms:created xsi:type="dcterms:W3CDTF">2019-03-22T16:13:54Z</dcterms:created>
  <dcterms:modified xsi:type="dcterms:W3CDTF">2021-05-10T07:01:17Z</dcterms:modified>
</cp:coreProperties>
</file>